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13"/>
  </p:notesMasterIdLst>
  <p:sldIdLst>
    <p:sldId id="436" r:id="rId2"/>
    <p:sldId id="440" r:id="rId3"/>
    <p:sldId id="258" r:id="rId4"/>
    <p:sldId id="270" r:id="rId5"/>
    <p:sldId id="271" r:id="rId6"/>
    <p:sldId id="273" r:id="rId7"/>
    <p:sldId id="267" r:id="rId8"/>
    <p:sldId id="256" r:id="rId9"/>
    <p:sldId id="438" r:id="rId10"/>
    <p:sldId id="439" r:id="rId11"/>
    <p:sldId id="265" r:id="rId12"/>
  </p:sldIdLst>
  <p:sldSz cx="9144000" cy="5143500" type="screen16x9"/>
  <p:notesSz cx="6858000" cy="9144000"/>
  <p:embeddedFontLst>
    <p:embeddedFont>
      <p:font typeface="Poppins" pitchFamily="2" charset="77"/>
      <p:regular r:id="rId14"/>
      <p:bold r:id="rId15"/>
      <p:italic r:id="rId16"/>
      <p:boldItalic r:id="rId17"/>
    </p:embeddedFont>
    <p:embeddedFont>
      <p:font typeface="Poppins Medium" panose="00000600000000000000" pitchFamily="2" charset="77"/>
      <p:regular r:id="rId18"/>
      <p:bold r:id="rId19"/>
      <p:italic r:id="rId20"/>
      <p:boldItalic r:id="rId21"/>
    </p:embeddedFont>
    <p:embeddedFont>
      <p:font typeface="Poppins SemiBold" panose="00000700000000000000" pitchFamily="2" charset="77"/>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fie Huyskens"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D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91"/>
    <p:restoredTop sz="94638"/>
  </p:normalViewPr>
  <p:slideViewPr>
    <p:cSldViewPr snapToGrid="0">
      <p:cViewPr varScale="1">
        <p:scale>
          <a:sx n="151" d="100"/>
          <a:sy n="151" d="100"/>
        </p:scale>
        <p:origin x="824" y="17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1e973db110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1e973db11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87D347A1-0C6D-6C9B-918E-882DDE647364}"/>
            </a:ext>
          </a:extLst>
        </p:cNvPr>
        <p:cNvGrpSpPr/>
        <p:nvPr/>
      </p:nvGrpSpPr>
      <p:grpSpPr>
        <a:xfrm>
          <a:off x="0" y="0"/>
          <a:ext cx="0" cy="0"/>
          <a:chOff x="0" y="0"/>
          <a:chExt cx="0" cy="0"/>
        </a:xfrm>
      </p:grpSpPr>
      <p:sp>
        <p:nvSpPr>
          <p:cNvPr id="515" name="Google Shape;515;g34a490b38a0_5_288:notes">
            <a:extLst>
              <a:ext uri="{FF2B5EF4-FFF2-40B4-BE49-F238E27FC236}">
                <a16:creationId xmlns:a16="http://schemas.microsoft.com/office/drawing/2014/main" id="{10F75E54-7A8F-694F-6705-387FC56494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4a490b38a0_5_288:notes">
            <a:extLst>
              <a:ext uri="{FF2B5EF4-FFF2-40B4-BE49-F238E27FC236}">
                <a16:creationId xmlns:a16="http://schemas.microsoft.com/office/drawing/2014/main" id="{7D2AF196-5839-6A2B-8F6A-3686532C31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915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4a0058f3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4a0058f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397017736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397017736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3ca9b207a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3ca9b207a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2dc13dbc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2dc13dbc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3fbf0cd9ed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3fbf0cd9ed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4a490b38a0_5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4a490b38a0_5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2dc13dbc8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2dc13dbc8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8d06f7a19a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8d06f7a19a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a:extLst>
            <a:ext uri="{FF2B5EF4-FFF2-40B4-BE49-F238E27FC236}">
              <a16:creationId xmlns:a16="http://schemas.microsoft.com/office/drawing/2014/main" id="{07F1A72A-C389-B152-D56E-E170BFBB456E}"/>
            </a:ext>
          </a:extLst>
        </p:cNvPr>
        <p:cNvGrpSpPr/>
        <p:nvPr/>
      </p:nvGrpSpPr>
      <p:grpSpPr>
        <a:xfrm>
          <a:off x="0" y="0"/>
          <a:ext cx="0" cy="0"/>
          <a:chOff x="0" y="0"/>
          <a:chExt cx="0" cy="0"/>
        </a:xfrm>
      </p:grpSpPr>
      <p:sp>
        <p:nvSpPr>
          <p:cNvPr id="515" name="Google Shape;515;g34a490b38a0_5_288:notes">
            <a:extLst>
              <a:ext uri="{FF2B5EF4-FFF2-40B4-BE49-F238E27FC236}">
                <a16:creationId xmlns:a16="http://schemas.microsoft.com/office/drawing/2014/main" id="{EF8BBCE3-A0F5-B8EC-F2C3-D6A5FA6EDE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4a490b38a0_5_288:notes">
            <a:extLst>
              <a:ext uri="{FF2B5EF4-FFF2-40B4-BE49-F238E27FC236}">
                <a16:creationId xmlns:a16="http://schemas.microsoft.com/office/drawing/2014/main" id="{807B1D05-55E5-4369-4092-B4EABC1D6E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420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www.ichoosr.nl" TargetMode="External"/><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Slide 1" type="title">
  <p:cSld name="TITLE">
    <p:bg>
      <p:bgPr>
        <a:solidFill>
          <a:srgbClr val="D9F7D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7800" y="2429988"/>
            <a:ext cx="3703500" cy="889200"/>
          </a:xfrm>
          <a:prstGeom prst="rect">
            <a:avLst/>
          </a:prstGeom>
        </p:spPr>
        <p:txBody>
          <a:bodyPr spcFirstLastPara="1" wrap="square" lIns="91425" tIns="91425" rIns="91425" bIns="91425" anchor="b" anchorCtr="0">
            <a:normAutofit/>
          </a:bodyPr>
          <a:lstStyle>
            <a:lvl1pPr lvl="0">
              <a:spcBef>
                <a:spcPts val="0"/>
              </a:spcBef>
              <a:spcAft>
                <a:spcPts val="0"/>
              </a:spcAft>
              <a:buClr>
                <a:srgbClr val="0B433A"/>
              </a:buClr>
              <a:buSzPts val="2900"/>
              <a:buFont typeface="Poppins"/>
              <a:buNone/>
              <a:defRPr sz="2900">
                <a:solidFill>
                  <a:srgbClr val="0B433A"/>
                </a:solidFill>
                <a:latin typeface="Poppins"/>
                <a:ea typeface="Poppins"/>
                <a:cs typeface="Poppins"/>
                <a:sym typeface="Poppins"/>
              </a:defRPr>
            </a:lvl1pPr>
            <a:lvl2pPr lvl="1" algn="ctr">
              <a:spcBef>
                <a:spcPts val="0"/>
              </a:spcBef>
              <a:spcAft>
                <a:spcPts val="0"/>
              </a:spcAft>
              <a:buClr>
                <a:srgbClr val="0B433A"/>
              </a:buClr>
              <a:buSzPts val="5200"/>
              <a:buNone/>
              <a:defRPr sz="5200">
                <a:solidFill>
                  <a:srgbClr val="0B433A"/>
                </a:solidFill>
              </a:defRPr>
            </a:lvl2pPr>
            <a:lvl3pPr lvl="2" algn="ctr">
              <a:spcBef>
                <a:spcPts val="0"/>
              </a:spcBef>
              <a:spcAft>
                <a:spcPts val="0"/>
              </a:spcAft>
              <a:buClr>
                <a:srgbClr val="0B433A"/>
              </a:buClr>
              <a:buSzPts val="5200"/>
              <a:buNone/>
              <a:defRPr sz="5200">
                <a:solidFill>
                  <a:srgbClr val="0B433A"/>
                </a:solidFill>
              </a:defRPr>
            </a:lvl3pPr>
            <a:lvl4pPr lvl="3" algn="ctr">
              <a:spcBef>
                <a:spcPts val="0"/>
              </a:spcBef>
              <a:spcAft>
                <a:spcPts val="0"/>
              </a:spcAft>
              <a:buClr>
                <a:srgbClr val="0B433A"/>
              </a:buClr>
              <a:buSzPts val="5200"/>
              <a:buNone/>
              <a:defRPr sz="5200">
                <a:solidFill>
                  <a:srgbClr val="0B433A"/>
                </a:solidFill>
              </a:defRPr>
            </a:lvl4pPr>
            <a:lvl5pPr lvl="4" algn="ctr">
              <a:spcBef>
                <a:spcPts val="0"/>
              </a:spcBef>
              <a:spcAft>
                <a:spcPts val="0"/>
              </a:spcAft>
              <a:buClr>
                <a:srgbClr val="0B433A"/>
              </a:buClr>
              <a:buSzPts val="5200"/>
              <a:buNone/>
              <a:defRPr sz="5200">
                <a:solidFill>
                  <a:srgbClr val="0B433A"/>
                </a:solidFill>
              </a:defRPr>
            </a:lvl5pPr>
            <a:lvl6pPr lvl="5" algn="ctr">
              <a:spcBef>
                <a:spcPts val="0"/>
              </a:spcBef>
              <a:spcAft>
                <a:spcPts val="0"/>
              </a:spcAft>
              <a:buClr>
                <a:srgbClr val="0B433A"/>
              </a:buClr>
              <a:buSzPts val="5200"/>
              <a:buNone/>
              <a:defRPr sz="5200">
                <a:solidFill>
                  <a:srgbClr val="0B433A"/>
                </a:solidFill>
              </a:defRPr>
            </a:lvl6pPr>
            <a:lvl7pPr lvl="6" algn="ctr">
              <a:spcBef>
                <a:spcPts val="0"/>
              </a:spcBef>
              <a:spcAft>
                <a:spcPts val="0"/>
              </a:spcAft>
              <a:buClr>
                <a:srgbClr val="0B433A"/>
              </a:buClr>
              <a:buSzPts val="5200"/>
              <a:buNone/>
              <a:defRPr sz="5200">
                <a:solidFill>
                  <a:srgbClr val="0B433A"/>
                </a:solidFill>
              </a:defRPr>
            </a:lvl7pPr>
            <a:lvl8pPr lvl="7" algn="ctr">
              <a:spcBef>
                <a:spcPts val="0"/>
              </a:spcBef>
              <a:spcAft>
                <a:spcPts val="0"/>
              </a:spcAft>
              <a:buClr>
                <a:srgbClr val="0B433A"/>
              </a:buClr>
              <a:buSzPts val="5200"/>
              <a:buNone/>
              <a:defRPr sz="5200">
                <a:solidFill>
                  <a:srgbClr val="0B433A"/>
                </a:solidFill>
              </a:defRPr>
            </a:lvl8pPr>
            <a:lvl9pPr lvl="8" algn="ctr">
              <a:spcBef>
                <a:spcPts val="0"/>
              </a:spcBef>
              <a:spcAft>
                <a:spcPts val="0"/>
              </a:spcAft>
              <a:buClr>
                <a:srgbClr val="0B433A"/>
              </a:buClr>
              <a:buSzPts val="5200"/>
              <a:buNone/>
              <a:defRPr sz="5200">
                <a:solidFill>
                  <a:srgbClr val="0B433A"/>
                </a:solidFill>
              </a:defRPr>
            </a:lvl9pPr>
          </a:lstStyle>
          <a:p>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2" name="Google Shape;12;p2"/>
          <p:cNvPicPr preferRelativeResize="0"/>
          <p:nvPr/>
        </p:nvPicPr>
        <p:blipFill>
          <a:blip r:embed="rId2">
            <a:alphaModFix/>
          </a:blip>
          <a:stretch>
            <a:fillRect/>
          </a:stretch>
        </p:blipFill>
        <p:spPr>
          <a:xfrm>
            <a:off x="429575" y="1710813"/>
            <a:ext cx="1476100" cy="449975"/>
          </a:xfrm>
          <a:prstGeom prst="rect">
            <a:avLst/>
          </a:prstGeom>
          <a:noFill/>
          <a:ln>
            <a:noFill/>
          </a:ln>
        </p:spPr>
      </p:pic>
    </p:spTree>
  </p:cSld>
  <p:clrMapOvr>
    <a:masterClrMapping/>
  </p:clrMapOvr>
  <p:extLst>
    <p:ext uri="{DCECCB84-F9BA-43D5-87BE-67443E8EF086}">
      <p15:sldGuideLst xmlns:p15="http://schemas.microsoft.com/office/powerpoint/2012/main">
        <p15:guide id="1" pos="283">
          <p15:clr>
            <a:srgbClr val="E46962"/>
          </p15:clr>
        </p15:guide>
        <p15:guide id="2" orient="horz" pos="1134">
          <p15:clr>
            <a:srgbClr val="E46962"/>
          </p15:clr>
        </p15:guide>
        <p15:guide id="3" orient="horz" pos="1531">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ight | Image Left">
  <p:cSld name="SECTION_HEADER_1_2_1">
    <p:bg>
      <p:bgPr>
        <a:solidFill>
          <a:srgbClr val="F2FCF5"/>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p17"/>
          <p:cNvSpPr>
            <a:spLocks noGrp="1"/>
          </p:cNvSpPr>
          <p:nvPr>
            <p:ph type="pic" idx="2"/>
          </p:nvPr>
        </p:nvSpPr>
        <p:spPr>
          <a:xfrm>
            <a:off x="1053275" y="806250"/>
            <a:ext cx="2747400" cy="3398100"/>
          </a:xfrm>
          <a:prstGeom prst="roundRect">
            <a:avLst>
              <a:gd name="adj" fmla="val 16667"/>
            </a:avLst>
          </a:prstGeom>
          <a:noFill/>
          <a:ln>
            <a:noFill/>
          </a:ln>
        </p:spPr>
      </p:sp>
      <p:pic>
        <p:nvPicPr>
          <p:cNvPr id="99" name="Google Shape;99;p17"/>
          <p:cNvPicPr preferRelativeResize="0"/>
          <p:nvPr/>
        </p:nvPicPr>
        <p:blipFill>
          <a:blip r:embed="rId2">
            <a:alphaModFix/>
          </a:blip>
          <a:stretch>
            <a:fillRect/>
          </a:stretch>
        </p:blipFill>
        <p:spPr>
          <a:xfrm>
            <a:off x="471425" y="4611253"/>
            <a:ext cx="1208575" cy="368423"/>
          </a:xfrm>
          <a:prstGeom prst="rect">
            <a:avLst/>
          </a:prstGeom>
          <a:noFill/>
          <a:ln>
            <a:noFill/>
          </a:ln>
        </p:spPr>
      </p:pic>
      <p:sp>
        <p:nvSpPr>
          <p:cNvPr id="100" name="Google Shape;100;p17"/>
          <p:cNvSpPr txBox="1">
            <a:spLocks noGrp="1"/>
          </p:cNvSpPr>
          <p:nvPr>
            <p:ph type="title"/>
          </p:nvPr>
        </p:nvSpPr>
        <p:spPr>
          <a:xfrm>
            <a:off x="4862175" y="2724788"/>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101" name="Google Shape;101;p17"/>
          <p:cNvSpPr txBox="1">
            <a:spLocks noGrp="1"/>
          </p:cNvSpPr>
          <p:nvPr>
            <p:ph type="ctrTitle" idx="3"/>
          </p:nvPr>
        </p:nvSpPr>
        <p:spPr>
          <a:xfrm>
            <a:off x="4862175" y="1747900"/>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Tree>
  </p:cSld>
  <p:clrMapOvr>
    <a:masterClrMapping/>
  </p:clrMapOvr>
  <p:extLst>
    <p:ext uri="{DCECCB84-F9BA-43D5-87BE-67443E8EF086}">
      <p15:sldGuideLst xmlns:p15="http://schemas.microsoft.com/office/powerpoint/2012/main">
        <p15:guide id="1" pos="283">
          <p15:clr>
            <a:srgbClr val="E46962"/>
          </p15:clr>
        </p15:guide>
        <p15:guide id="2" orient="horz" pos="1417">
          <p15:clr>
            <a:srgbClr val="E46962"/>
          </p15:clr>
        </p15:guide>
        <p15:guide id="3" orient="horz" pos="1578">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ght | Table Of Contents Slide">
  <p:cSld name="SECTION_HEADER_1_1_1">
    <p:bg>
      <p:bgPr>
        <a:solidFill>
          <a:srgbClr val="F2FCF5"/>
        </a:solid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10" name="Google Shape;110;p19"/>
          <p:cNvPicPr preferRelativeResize="0"/>
          <p:nvPr/>
        </p:nvPicPr>
        <p:blipFill>
          <a:blip r:embed="rId2">
            <a:alphaModFix/>
          </a:blip>
          <a:stretch>
            <a:fillRect/>
          </a:stretch>
        </p:blipFill>
        <p:spPr>
          <a:xfrm>
            <a:off x="471425" y="4611253"/>
            <a:ext cx="1208575" cy="368423"/>
          </a:xfrm>
          <a:prstGeom prst="rect">
            <a:avLst/>
          </a:prstGeom>
          <a:noFill/>
          <a:ln>
            <a:noFill/>
          </a:ln>
        </p:spPr>
      </p:pic>
      <p:sp>
        <p:nvSpPr>
          <p:cNvPr id="111" name="Google Shape;111;p19"/>
          <p:cNvSpPr txBox="1"/>
          <p:nvPr/>
        </p:nvSpPr>
        <p:spPr>
          <a:xfrm>
            <a:off x="4657875" y="1027725"/>
            <a:ext cx="4051500" cy="56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2500">
                <a:solidFill>
                  <a:srgbClr val="0B433A"/>
                </a:solidFill>
                <a:latin typeface="Poppins"/>
                <a:ea typeface="Poppins"/>
                <a:cs typeface="Poppins"/>
                <a:sym typeface="Poppins"/>
              </a:rPr>
              <a:t>Table of </a:t>
            </a:r>
            <a:r>
              <a:rPr lang="en-GB" sz="2500" b="1">
                <a:solidFill>
                  <a:srgbClr val="0B433A"/>
                </a:solidFill>
                <a:latin typeface="Poppins"/>
                <a:ea typeface="Poppins"/>
                <a:cs typeface="Poppins"/>
                <a:sym typeface="Poppins"/>
              </a:rPr>
              <a:t>contents</a:t>
            </a:r>
            <a:endParaRPr sz="2500" b="1">
              <a:solidFill>
                <a:srgbClr val="0B433A"/>
              </a:solidFill>
              <a:latin typeface="Poppins"/>
              <a:ea typeface="Poppins"/>
              <a:cs typeface="Poppins"/>
              <a:sym typeface="Poppins"/>
            </a:endParaRPr>
          </a:p>
        </p:txBody>
      </p:sp>
      <p:sp>
        <p:nvSpPr>
          <p:cNvPr id="112" name="Google Shape;112;p19"/>
          <p:cNvSpPr txBox="1"/>
          <p:nvPr/>
        </p:nvSpPr>
        <p:spPr>
          <a:xfrm>
            <a:off x="4657875" y="1781350"/>
            <a:ext cx="4051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endParaRPr sz="1800">
              <a:solidFill>
                <a:srgbClr val="0B433A"/>
              </a:solidFill>
              <a:latin typeface="Poppins"/>
              <a:ea typeface="Poppins"/>
              <a:cs typeface="Poppins"/>
              <a:sym typeface="Poppins"/>
            </a:endParaRPr>
          </a:p>
        </p:txBody>
      </p:sp>
      <p:pic>
        <p:nvPicPr>
          <p:cNvPr id="113" name="Google Shape;113;p19"/>
          <p:cNvPicPr preferRelativeResize="0"/>
          <p:nvPr/>
        </p:nvPicPr>
        <p:blipFill rotWithShape="1">
          <a:blip r:embed="rId3">
            <a:alphaModFix/>
          </a:blip>
          <a:srcRect l="12601" r="24326" b="1758"/>
          <a:stretch/>
        </p:blipFill>
        <p:spPr>
          <a:xfrm>
            <a:off x="415200" y="583875"/>
            <a:ext cx="3579900" cy="3719100"/>
          </a:xfrm>
          <a:prstGeom prst="roundRect">
            <a:avLst>
              <a:gd name="adj" fmla="val 16667"/>
            </a:avLst>
          </a:prstGeom>
          <a:noFill/>
          <a:ln>
            <a:noFill/>
          </a:ln>
        </p:spPr>
      </p:pic>
    </p:spTree>
  </p:cSld>
  <p:clrMapOvr>
    <a:masterClrMapping/>
  </p:clrMapOvr>
  <p:extLst>
    <p:ext uri="{DCECCB84-F9BA-43D5-87BE-67443E8EF086}">
      <p15:sldGuideLst xmlns:p15="http://schemas.microsoft.com/office/powerpoint/2012/main">
        <p15:guide id="1" pos="283">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mon | Main Title Slide 01">
  <p:cSld name="TITLE_AND_BODY_1">
    <p:bg>
      <p:bgPr>
        <a:solidFill>
          <a:srgbClr val="FFE57E"/>
        </a:solidFill>
        <a:effectLst/>
      </p:bgPr>
    </p:bg>
    <p:spTree>
      <p:nvGrpSpPr>
        <p:cNvPr id="1" name="Shape 119"/>
        <p:cNvGrpSpPr/>
        <p:nvPr/>
      </p:nvGrpSpPr>
      <p:grpSpPr>
        <a:xfrm>
          <a:off x="0" y="0"/>
          <a:ext cx="0" cy="0"/>
          <a:chOff x="0" y="0"/>
          <a:chExt cx="0" cy="0"/>
        </a:xfrm>
      </p:grpSpPr>
      <p:pic>
        <p:nvPicPr>
          <p:cNvPr id="120" name="Google Shape;120;p21"/>
          <p:cNvPicPr preferRelativeResize="0"/>
          <p:nvPr/>
        </p:nvPicPr>
        <p:blipFill>
          <a:blip r:embed="rId2">
            <a:alphaModFix/>
          </a:blip>
          <a:stretch>
            <a:fillRect/>
          </a:stretch>
        </p:blipFill>
        <p:spPr>
          <a:xfrm>
            <a:off x="471425" y="1710150"/>
            <a:ext cx="1476088" cy="449975"/>
          </a:xfrm>
          <a:prstGeom prst="rect">
            <a:avLst/>
          </a:prstGeom>
          <a:noFill/>
          <a:ln>
            <a:noFill/>
          </a:ln>
        </p:spPr>
      </p:pic>
      <p:sp>
        <p:nvSpPr>
          <p:cNvPr id="121" name="Google Shape;121;p21"/>
          <p:cNvSpPr txBox="1">
            <a:spLocks noGrp="1"/>
          </p:cNvSpPr>
          <p:nvPr>
            <p:ph type="ctrTitle"/>
          </p:nvPr>
        </p:nvSpPr>
        <p:spPr>
          <a:xfrm>
            <a:off x="381500" y="2429988"/>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mon | Main point">
  <p:cSld name="MAIN_POINT">
    <p:bg>
      <p:bgPr>
        <a:solidFill>
          <a:srgbClr val="FFE57E"/>
        </a:solid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26" name="Google Shape;126;p23"/>
          <p:cNvPicPr preferRelativeResize="0"/>
          <p:nvPr/>
        </p:nvPicPr>
        <p:blipFill>
          <a:blip r:embed="rId2">
            <a:alphaModFix/>
          </a:blip>
          <a:stretch>
            <a:fillRect/>
          </a:stretch>
        </p:blipFill>
        <p:spPr>
          <a:xfrm>
            <a:off x="471425" y="4611253"/>
            <a:ext cx="1208575" cy="368423"/>
          </a:xfrm>
          <a:prstGeom prst="rect">
            <a:avLst/>
          </a:prstGeom>
          <a:noFill/>
          <a:ln>
            <a:noFill/>
          </a:ln>
        </p:spPr>
      </p:pic>
      <p:sp>
        <p:nvSpPr>
          <p:cNvPr id="127" name="Google Shape;127;p23"/>
          <p:cNvSpPr txBox="1">
            <a:spLocks noGrp="1"/>
          </p:cNvSpPr>
          <p:nvPr>
            <p:ph type="title"/>
          </p:nvPr>
        </p:nvSpPr>
        <p:spPr>
          <a:xfrm>
            <a:off x="393650" y="2724788"/>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128" name="Google Shape;128;p23"/>
          <p:cNvSpPr txBox="1">
            <a:spLocks noGrp="1"/>
          </p:cNvSpPr>
          <p:nvPr>
            <p:ph type="ctrTitle" idx="2"/>
          </p:nvPr>
        </p:nvSpPr>
        <p:spPr>
          <a:xfrm>
            <a:off x="393650" y="1747900"/>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2 1">
  <p:cSld name="MAIN_POINT_2_1">
    <p:bg>
      <p:bgPr>
        <a:solidFill>
          <a:srgbClr val="FFE57E"/>
        </a:solidFill>
        <a:effectLst/>
      </p:bgPr>
    </p:bg>
    <p:spTree>
      <p:nvGrpSpPr>
        <p:cNvPr id="1" name="Shape 135"/>
        <p:cNvGrpSpPr/>
        <p:nvPr/>
      </p:nvGrpSpPr>
      <p:grpSpPr>
        <a:xfrm>
          <a:off x="0" y="0"/>
          <a:ext cx="0" cy="0"/>
          <a:chOff x="0" y="0"/>
          <a:chExt cx="0" cy="0"/>
        </a:xfrm>
      </p:grpSpPr>
      <p:sp>
        <p:nvSpPr>
          <p:cNvPr id="136" name="Google Shape;13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37" name="Google Shape;137;p25"/>
          <p:cNvPicPr preferRelativeResize="0"/>
          <p:nvPr/>
        </p:nvPicPr>
        <p:blipFill>
          <a:blip r:embed="rId2">
            <a:alphaModFix/>
          </a:blip>
          <a:stretch>
            <a:fillRect/>
          </a:stretch>
        </p:blipFill>
        <p:spPr>
          <a:xfrm>
            <a:off x="471425" y="4611253"/>
            <a:ext cx="1208575" cy="368423"/>
          </a:xfrm>
          <a:prstGeom prst="rect">
            <a:avLst/>
          </a:prstGeom>
          <a:noFill/>
          <a:ln>
            <a:noFill/>
          </a:ln>
        </p:spPr>
      </p:pic>
      <p:sp>
        <p:nvSpPr>
          <p:cNvPr id="138" name="Google Shape;138;p25"/>
          <p:cNvSpPr txBox="1">
            <a:spLocks noGrp="1"/>
          </p:cNvSpPr>
          <p:nvPr>
            <p:ph type="title"/>
          </p:nvPr>
        </p:nvSpPr>
        <p:spPr>
          <a:xfrm>
            <a:off x="393650" y="2724788"/>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139" name="Google Shape;139;p25"/>
          <p:cNvSpPr txBox="1">
            <a:spLocks noGrp="1"/>
          </p:cNvSpPr>
          <p:nvPr>
            <p:ph type="ctrTitle" idx="2"/>
          </p:nvPr>
        </p:nvSpPr>
        <p:spPr>
          <a:xfrm>
            <a:off x="393650" y="1747900"/>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pic>
        <p:nvPicPr>
          <p:cNvPr id="140" name="Google Shape;140;p25"/>
          <p:cNvPicPr preferRelativeResize="0"/>
          <p:nvPr/>
        </p:nvPicPr>
        <p:blipFill rotWithShape="1">
          <a:blip r:embed="rId3">
            <a:alphaModFix/>
          </a:blip>
          <a:srcRect l="10189" t="15320" r="9385" b="-8"/>
          <a:stretch/>
        </p:blipFill>
        <p:spPr>
          <a:xfrm rot="5400000" flipH="1">
            <a:off x="4841112" y="-143338"/>
            <a:ext cx="4161401" cy="4448076"/>
          </a:xfrm>
          <a:prstGeom prst="rect">
            <a:avLst/>
          </a:prstGeom>
          <a:noFill/>
          <a:ln>
            <a:noFill/>
          </a:ln>
        </p:spPr>
      </p:pic>
      <p:sp>
        <p:nvSpPr>
          <p:cNvPr id="141" name="Google Shape;141;p25"/>
          <p:cNvSpPr>
            <a:spLocks noGrp="1"/>
          </p:cNvSpPr>
          <p:nvPr>
            <p:ph type="pic" idx="3"/>
          </p:nvPr>
        </p:nvSpPr>
        <p:spPr>
          <a:xfrm>
            <a:off x="5379600" y="806250"/>
            <a:ext cx="2549100" cy="3531000"/>
          </a:xfrm>
          <a:prstGeom prst="roundRect">
            <a:avLst>
              <a:gd name="adj" fmla="val 16667"/>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2 1 1">
  <p:cSld name="MAIN_POINT_2_1_1">
    <p:bg>
      <p:bgPr>
        <a:solidFill>
          <a:srgbClr val="FFE57E"/>
        </a:solidFill>
        <a:effectLst/>
      </p:bgPr>
    </p:bg>
    <p:spTree>
      <p:nvGrpSpPr>
        <p:cNvPr id="1" name="Shape 142"/>
        <p:cNvGrpSpPr/>
        <p:nvPr/>
      </p:nvGrpSpPr>
      <p:grpSpPr>
        <a:xfrm>
          <a:off x="0" y="0"/>
          <a:ext cx="0" cy="0"/>
          <a:chOff x="0" y="0"/>
          <a:chExt cx="0" cy="0"/>
        </a:xfrm>
      </p:grpSpPr>
      <p:sp>
        <p:nvSpPr>
          <p:cNvPr id="143" name="Google Shape;14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44" name="Google Shape;144;p26"/>
          <p:cNvPicPr preferRelativeResize="0"/>
          <p:nvPr/>
        </p:nvPicPr>
        <p:blipFill>
          <a:blip r:embed="rId2">
            <a:alphaModFix/>
          </a:blip>
          <a:stretch>
            <a:fillRect/>
          </a:stretch>
        </p:blipFill>
        <p:spPr>
          <a:xfrm>
            <a:off x="471425" y="4611253"/>
            <a:ext cx="1208575" cy="368423"/>
          </a:xfrm>
          <a:prstGeom prst="rect">
            <a:avLst/>
          </a:prstGeom>
          <a:noFill/>
          <a:ln>
            <a:noFill/>
          </a:ln>
        </p:spPr>
      </p:pic>
      <p:pic>
        <p:nvPicPr>
          <p:cNvPr id="145" name="Google Shape;145;p26"/>
          <p:cNvPicPr preferRelativeResize="0"/>
          <p:nvPr/>
        </p:nvPicPr>
        <p:blipFill rotWithShape="1">
          <a:blip r:embed="rId3">
            <a:alphaModFix/>
          </a:blip>
          <a:srcRect t="10823" r="1244" b="1248"/>
          <a:stretch/>
        </p:blipFill>
        <p:spPr>
          <a:xfrm>
            <a:off x="0" y="41875"/>
            <a:ext cx="9144000" cy="4951900"/>
          </a:xfrm>
          <a:prstGeom prst="rect">
            <a:avLst/>
          </a:prstGeom>
          <a:noFill/>
          <a:ln>
            <a:noFill/>
          </a:ln>
        </p:spPr>
      </p:pic>
      <p:sp>
        <p:nvSpPr>
          <p:cNvPr id="146" name="Google Shape;146;p26"/>
          <p:cNvSpPr/>
          <p:nvPr/>
        </p:nvSpPr>
        <p:spPr>
          <a:xfrm>
            <a:off x="1029350" y="891750"/>
            <a:ext cx="5209800" cy="3360000"/>
          </a:xfrm>
          <a:prstGeom prst="roundRect">
            <a:avLst>
              <a:gd name="adj" fmla="val 16667"/>
            </a:avLst>
          </a:prstGeom>
          <a:solidFill>
            <a:srgbClr val="FFE5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26"/>
          <p:cNvSpPr txBox="1">
            <a:spLocks noGrp="1"/>
          </p:cNvSpPr>
          <p:nvPr>
            <p:ph type="title"/>
          </p:nvPr>
        </p:nvSpPr>
        <p:spPr>
          <a:xfrm>
            <a:off x="1119175" y="1310325"/>
            <a:ext cx="4615200" cy="20829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1pPr>
            <a:lvl2pPr lvl="1" rtl="0">
              <a:spcBef>
                <a:spcPts val="0"/>
              </a:spcBef>
              <a:spcAft>
                <a:spcPts val="0"/>
              </a:spcAft>
              <a:buClr>
                <a:srgbClr val="0B433A"/>
              </a:buClr>
              <a:buSzPts val="2800"/>
              <a:buNone/>
              <a:defRPr>
                <a:solidFill>
                  <a:srgbClr val="0B433A"/>
                </a:solidFill>
              </a:defRPr>
            </a:lvl2pPr>
            <a:lvl3pPr lvl="2" rtl="0">
              <a:spcBef>
                <a:spcPts val="0"/>
              </a:spcBef>
              <a:spcAft>
                <a:spcPts val="0"/>
              </a:spcAft>
              <a:buClr>
                <a:srgbClr val="0B433A"/>
              </a:buClr>
              <a:buSzPts val="2800"/>
              <a:buNone/>
              <a:defRPr>
                <a:solidFill>
                  <a:srgbClr val="0B433A"/>
                </a:solidFill>
              </a:defRPr>
            </a:lvl3pPr>
            <a:lvl4pPr lvl="3" rtl="0">
              <a:spcBef>
                <a:spcPts val="0"/>
              </a:spcBef>
              <a:spcAft>
                <a:spcPts val="0"/>
              </a:spcAft>
              <a:buClr>
                <a:srgbClr val="0B433A"/>
              </a:buClr>
              <a:buSzPts val="2800"/>
              <a:buNone/>
              <a:defRPr>
                <a:solidFill>
                  <a:srgbClr val="0B433A"/>
                </a:solidFill>
              </a:defRPr>
            </a:lvl4pPr>
            <a:lvl5pPr lvl="4" rtl="0">
              <a:spcBef>
                <a:spcPts val="0"/>
              </a:spcBef>
              <a:spcAft>
                <a:spcPts val="0"/>
              </a:spcAft>
              <a:buClr>
                <a:srgbClr val="0B433A"/>
              </a:buClr>
              <a:buSzPts val="2800"/>
              <a:buNone/>
              <a:defRPr>
                <a:solidFill>
                  <a:srgbClr val="0B433A"/>
                </a:solidFill>
              </a:defRPr>
            </a:lvl5pPr>
            <a:lvl6pPr lvl="5" rtl="0">
              <a:spcBef>
                <a:spcPts val="0"/>
              </a:spcBef>
              <a:spcAft>
                <a:spcPts val="0"/>
              </a:spcAft>
              <a:buClr>
                <a:srgbClr val="0B433A"/>
              </a:buClr>
              <a:buSzPts val="2800"/>
              <a:buNone/>
              <a:defRPr>
                <a:solidFill>
                  <a:srgbClr val="0B433A"/>
                </a:solidFill>
              </a:defRPr>
            </a:lvl6pPr>
            <a:lvl7pPr lvl="6" rtl="0">
              <a:spcBef>
                <a:spcPts val="0"/>
              </a:spcBef>
              <a:spcAft>
                <a:spcPts val="0"/>
              </a:spcAft>
              <a:buClr>
                <a:srgbClr val="0B433A"/>
              </a:buClr>
              <a:buSzPts val="2800"/>
              <a:buNone/>
              <a:defRPr>
                <a:solidFill>
                  <a:srgbClr val="0B433A"/>
                </a:solidFill>
              </a:defRPr>
            </a:lvl7pPr>
            <a:lvl8pPr lvl="7" rtl="0">
              <a:spcBef>
                <a:spcPts val="0"/>
              </a:spcBef>
              <a:spcAft>
                <a:spcPts val="0"/>
              </a:spcAft>
              <a:buClr>
                <a:srgbClr val="0B433A"/>
              </a:buClr>
              <a:buSzPts val="2800"/>
              <a:buNone/>
              <a:defRPr>
                <a:solidFill>
                  <a:srgbClr val="0B433A"/>
                </a:solidFill>
              </a:defRPr>
            </a:lvl8pPr>
            <a:lvl9pPr lvl="8" rtl="0">
              <a:spcBef>
                <a:spcPts val="0"/>
              </a:spcBef>
              <a:spcAft>
                <a:spcPts val="0"/>
              </a:spcAft>
              <a:buClr>
                <a:srgbClr val="0B433A"/>
              </a:buClr>
              <a:buSzPts val="2800"/>
              <a:buNone/>
              <a:defRPr>
                <a:solidFill>
                  <a:srgbClr val="0B433A"/>
                </a:solidFill>
              </a:defRPr>
            </a:lvl9pPr>
          </a:lstStyle>
          <a:p>
            <a:endParaRPr/>
          </a:p>
        </p:txBody>
      </p:sp>
      <p:sp>
        <p:nvSpPr>
          <p:cNvPr id="148" name="Google Shape;148;p26"/>
          <p:cNvSpPr txBox="1">
            <a:spLocks noGrp="1"/>
          </p:cNvSpPr>
          <p:nvPr>
            <p:ph type="title" idx="2"/>
          </p:nvPr>
        </p:nvSpPr>
        <p:spPr>
          <a:xfrm>
            <a:off x="1103650" y="3015950"/>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int | Main point 2 1">
  <p:cSld name="MAIN_POINT_1_1_1">
    <p:bg>
      <p:bgPr>
        <a:solidFill>
          <a:srgbClr val="D9F7D1"/>
        </a:solidFill>
        <a:effectLst/>
      </p:bgPr>
    </p:bg>
    <p:spTree>
      <p:nvGrpSpPr>
        <p:cNvPr id="1" name="Shape 162"/>
        <p:cNvGrpSpPr/>
        <p:nvPr/>
      </p:nvGrpSpPr>
      <p:grpSpPr>
        <a:xfrm>
          <a:off x="0" y="0"/>
          <a:ext cx="0" cy="0"/>
          <a:chOff x="0" y="0"/>
          <a:chExt cx="0" cy="0"/>
        </a:xfrm>
      </p:grpSpPr>
      <p:sp>
        <p:nvSpPr>
          <p:cNvPr id="163" name="Google Shape;16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64" name="Google Shape;164;p29"/>
          <p:cNvPicPr preferRelativeResize="0"/>
          <p:nvPr/>
        </p:nvPicPr>
        <p:blipFill>
          <a:blip r:embed="rId2">
            <a:alphaModFix/>
          </a:blip>
          <a:stretch>
            <a:fillRect/>
          </a:stretch>
        </p:blipFill>
        <p:spPr>
          <a:xfrm>
            <a:off x="471425" y="4611253"/>
            <a:ext cx="1208575" cy="368423"/>
          </a:xfrm>
          <a:prstGeom prst="rect">
            <a:avLst/>
          </a:prstGeom>
          <a:noFill/>
          <a:ln>
            <a:noFill/>
          </a:ln>
        </p:spPr>
      </p:pic>
      <p:pic>
        <p:nvPicPr>
          <p:cNvPr id="165" name="Google Shape;165;p29"/>
          <p:cNvPicPr preferRelativeResize="0"/>
          <p:nvPr/>
        </p:nvPicPr>
        <p:blipFill rotWithShape="1">
          <a:blip r:embed="rId3">
            <a:alphaModFix/>
          </a:blip>
          <a:srcRect t="10823" r="1244" b="1248"/>
          <a:stretch/>
        </p:blipFill>
        <p:spPr>
          <a:xfrm>
            <a:off x="0" y="41875"/>
            <a:ext cx="9144000" cy="4951900"/>
          </a:xfrm>
          <a:prstGeom prst="rect">
            <a:avLst/>
          </a:prstGeom>
          <a:noFill/>
          <a:ln>
            <a:noFill/>
          </a:ln>
        </p:spPr>
      </p:pic>
      <p:sp>
        <p:nvSpPr>
          <p:cNvPr id="166" name="Google Shape;166;p29"/>
          <p:cNvSpPr/>
          <p:nvPr/>
        </p:nvSpPr>
        <p:spPr>
          <a:xfrm>
            <a:off x="1029350" y="891750"/>
            <a:ext cx="5209800" cy="3360000"/>
          </a:xfrm>
          <a:prstGeom prst="roundRect">
            <a:avLst>
              <a:gd name="adj" fmla="val 16667"/>
            </a:avLst>
          </a:prstGeom>
          <a:solidFill>
            <a:srgbClr val="D9F7D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7" name="Google Shape;167;p29"/>
          <p:cNvSpPr txBox="1">
            <a:spLocks noGrp="1"/>
          </p:cNvSpPr>
          <p:nvPr>
            <p:ph type="title"/>
          </p:nvPr>
        </p:nvSpPr>
        <p:spPr>
          <a:xfrm>
            <a:off x="1119175" y="1310325"/>
            <a:ext cx="4615200" cy="20829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1pPr>
            <a:lvl2pPr lvl="1" rtl="0">
              <a:spcBef>
                <a:spcPts val="0"/>
              </a:spcBef>
              <a:spcAft>
                <a:spcPts val="0"/>
              </a:spcAft>
              <a:buClr>
                <a:srgbClr val="0B433A"/>
              </a:buClr>
              <a:buSzPts val="2800"/>
              <a:buNone/>
              <a:defRPr>
                <a:solidFill>
                  <a:srgbClr val="0B433A"/>
                </a:solidFill>
              </a:defRPr>
            </a:lvl2pPr>
            <a:lvl3pPr lvl="2" rtl="0">
              <a:spcBef>
                <a:spcPts val="0"/>
              </a:spcBef>
              <a:spcAft>
                <a:spcPts val="0"/>
              </a:spcAft>
              <a:buClr>
                <a:srgbClr val="0B433A"/>
              </a:buClr>
              <a:buSzPts val="2800"/>
              <a:buNone/>
              <a:defRPr>
                <a:solidFill>
                  <a:srgbClr val="0B433A"/>
                </a:solidFill>
              </a:defRPr>
            </a:lvl3pPr>
            <a:lvl4pPr lvl="3" rtl="0">
              <a:spcBef>
                <a:spcPts val="0"/>
              </a:spcBef>
              <a:spcAft>
                <a:spcPts val="0"/>
              </a:spcAft>
              <a:buClr>
                <a:srgbClr val="0B433A"/>
              </a:buClr>
              <a:buSzPts val="2800"/>
              <a:buNone/>
              <a:defRPr>
                <a:solidFill>
                  <a:srgbClr val="0B433A"/>
                </a:solidFill>
              </a:defRPr>
            </a:lvl4pPr>
            <a:lvl5pPr lvl="4" rtl="0">
              <a:spcBef>
                <a:spcPts val="0"/>
              </a:spcBef>
              <a:spcAft>
                <a:spcPts val="0"/>
              </a:spcAft>
              <a:buClr>
                <a:srgbClr val="0B433A"/>
              </a:buClr>
              <a:buSzPts val="2800"/>
              <a:buNone/>
              <a:defRPr>
                <a:solidFill>
                  <a:srgbClr val="0B433A"/>
                </a:solidFill>
              </a:defRPr>
            </a:lvl5pPr>
            <a:lvl6pPr lvl="5" rtl="0">
              <a:spcBef>
                <a:spcPts val="0"/>
              </a:spcBef>
              <a:spcAft>
                <a:spcPts val="0"/>
              </a:spcAft>
              <a:buClr>
                <a:srgbClr val="0B433A"/>
              </a:buClr>
              <a:buSzPts val="2800"/>
              <a:buNone/>
              <a:defRPr>
                <a:solidFill>
                  <a:srgbClr val="0B433A"/>
                </a:solidFill>
              </a:defRPr>
            </a:lvl6pPr>
            <a:lvl7pPr lvl="6" rtl="0">
              <a:spcBef>
                <a:spcPts val="0"/>
              </a:spcBef>
              <a:spcAft>
                <a:spcPts val="0"/>
              </a:spcAft>
              <a:buClr>
                <a:srgbClr val="0B433A"/>
              </a:buClr>
              <a:buSzPts val="2800"/>
              <a:buNone/>
              <a:defRPr>
                <a:solidFill>
                  <a:srgbClr val="0B433A"/>
                </a:solidFill>
              </a:defRPr>
            </a:lvl7pPr>
            <a:lvl8pPr lvl="7" rtl="0">
              <a:spcBef>
                <a:spcPts val="0"/>
              </a:spcBef>
              <a:spcAft>
                <a:spcPts val="0"/>
              </a:spcAft>
              <a:buClr>
                <a:srgbClr val="0B433A"/>
              </a:buClr>
              <a:buSzPts val="2800"/>
              <a:buNone/>
              <a:defRPr>
                <a:solidFill>
                  <a:srgbClr val="0B433A"/>
                </a:solidFill>
              </a:defRPr>
            </a:lvl8pPr>
            <a:lvl9pPr lvl="8" rtl="0">
              <a:spcBef>
                <a:spcPts val="0"/>
              </a:spcBef>
              <a:spcAft>
                <a:spcPts val="0"/>
              </a:spcAft>
              <a:buClr>
                <a:srgbClr val="0B433A"/>
              </a:buClr>
              <a:buSzPts val="2800"/>
              <a:buNone/>
              <a:defRPr>
                <a:solidFill>
                  <a:srgbClr val="0B433A"/>
                </a:solidFill>
              </a:defRPr>
            </a:lvl9pPr>
          </a:lstStyle>
          <a:p>
            <a:endParaRPr/>
          </a:p>
        </p:txBody>
      </p:sp>
      <p:sp>
        <p:nvSpPr>
          <p:cNvPr id="168" name="Google Shape;168;p29"/>
          <p:cNvSpPr txBox="1">
            <a:spLocks noGrp="1"/>
          </p:cNvSpPr>
          <p:nvPr>
            <p:ph type="title" idx="2"/>
          </p:nvPr>
        </p:nvSpPr>
        <p:spPr>
          <a:xfrm>
            <a:off x="1103650" y="3015950"/>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Tree>
  </p:cSld>
  <p:clrMapOvr>
    <a:masterClrMapping/>
  </p:clrMapOvr>
  <p:extLst>
    <p:ext uri="{DCECCB84-F9BA-43D5-87BE-67443E8EF086}">
      <p15:sldGuideLst xmlns:p15="http://schemas.microsoft.com/office/powerpoint/2012/main">
        <p15:guide id="1" pos="31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int | Main Image Right">
  <p:cSld name="SECTION_TITLE_AND_DESCRIPTION">
    <p:bg>
      <p:bgPr>
        <a:solidFill>
          <a:srgbClr val="D9F7D1"/>
        </a:solidFill>
        <a:effectLst/>
      </p:bgPr>
    </p:bg>
    <p:spTree>
      <p:nvGrpSpPr>
        <p:cNvPr id="1" name="Shape 169"/>
        <p:cNvGrpSpPr/>
        <p:nvPr/>
      </p:nvGrpSpPr>
      <p:grpSpPr>
        <a:xfrm>
          <a:off x="0" y="0"/>
          <a:ext cx="0" cy="0"/>
          <a:chOff x="0" y="0"/>
          <a:chExt cx="0" cy="0"/>
        </a:xfrm>
      </p:grpSpPr>
      <p:sp>
        <p:nvSpPr>
          <p:cNvPr id="170" name="Google Shape;17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71" name="Google Shape;171;p30"/>
          <p:cNvSpPr txBox="1">
            <a:spLocks noGrp="1"/>
          </p:cNvSpPr>
          <p:nvPr>
            <p:ph type="title"/>
          </p:nvPr>
        </p:nvSpPr>
        <p:spPr>
          <a:xfrm>
            <a:off x="393650" y="2724788"/>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172" name="Google Shape;172;p30"/>
          <p:cNvSpPr txBox="1">
            <a:spLocks noGrp="1"/>
          </p:cNvSpPr>
          <p:nvPr>
            <p:ph type="ctrTitle" idx="2"/>
          </p:nvPr>
        </p:nvSpPr>
        <p:spPr>
          <a:xfrm>
            <a:off x="393650" y="1747900"/>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pic>
        <p:nvPicPr>
          <p:cNvPr id="173" name="Google Shape;173;p30"/>
          <p:cNvPicPr preferRelativeResize="0"/>
          <p:nvPr/>
        </p:nvPicPr>
        <p:blipFill>
          <a:blip r:embed="rId2">
            <a:alphaModFix/>
          </a:blip>
          <a:stretch>
            <a:fillRect/>
          </a:stretch>
        </p:blipFill>
        <p:spPr>
          <a:xfrm>
            <a:off x="471425" y="4611253"/>
            <a:ext cx="1208575" cy="368423"/>
          </a:xfrm>
          <a:prstGeom prst="rect">
            <a:avLst/>
          </a:prstGeom>
          <a:noFill/>
          <a:ln>
            <a:noFill/>
          </a:ln>
        </p:spPr>
      </p:pic>
      <p:sp>
        <p:nvSpPr>
          <p:cNvPr id="174" name="Google Shape;174;p30"/>
          <p:cNvSpPr>
            <a:spLocks noGrp="1"/>
          </p:cNvSpPr>
          <p:nvPr>
            <p:ph type="pic" idx="3"/>
          </p:nvPr>
        </p:nvSpPr>
        <p:spPr>
          <a:xfrm>
            <a:off x="4360175" y="173200"/>
            <a:ext cx="4542900" cy="4668600"/>
          </a:xfrm>
          <a:prstGeom prst="roundRect">
            <a:avLst>
              <a:gd name="adj" fmla="val 16744"/>
            </a:avLst>
          </a:prstGeom>
          <a:noFill/>
          <a:ln>
            <a:noFill/>
          </a:ln>
        </p:spPr>
      </p:sp>
    </p:spTree>
  </p:cSld>
  <p:clrMapOvr>
    <a:masterClrMapping/>
  </p:clrMapOvr>
  <p:extLst>
    <p:ext uri="{DCECCB84-F9BA-43D5-87BE-67443E8EF086}">
      <p15:sldGuideLst xmlns:p15="http://schemas.microsoft.com/office/powerpoint/2012/main">
        <p15:guide id="1" pos="283">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nal End Slide 01">
  <p:cSld name="TITLE_2_1">
    <p:bg>
      <p:bgPr>
        <a:solidFill>
          <a:srgbClr val="0B433A"/>
        </a:solidFill>
        <a:effectLst/>
      </p:bgPr>
    </p:bg>
    <p:spTree>
      <p:nvGrpSpPr>
        <p:cNvPr id="1" name="Shape 175"/>
        <p:cNvGrpSpPr/>
        <p:nvPr/>
      </p:nvGrpSpPr>
      <p:grpSpPr>
        <a:xfrm>
          <a:off x="0" y="0"/>
          <a:ext cx="0" cy="0"/>
          <a:chOff x="0" y="0"/>
          <a:chExt cx="0" cy="0"/>
        </a:xfrm>
      </p:grpSpPr>
      <p:sp>
        <p:nvSpPr>
          <p:cNvPr id="176" name="Google Shape;17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77" name="Google Shape;177;p31"/>
          <p:cNvPicPr preferRelativeResize="0"/>
          <p:nvPr/>
        </p:nvPicPr>
        <p:blipFill rotWithShape="1">
          <a:blip r:embed="rId2">
            <a:alphaModFix/>
          </a:blip>
          <a:srcRect l="30977"/>
          <a:stretch/>
        </p:blipFill>
        <p:spPr>
          <a:xfrm flipH="1">
            <a:off x="7832700" y="0"/>
            <a:ext cx="1311300" cy="5143501"/>
          </a:xfrm>
          <a:prstGeom prst="rect">
            <a:avLst/>
          </a:prstGeom>
          <a:noFill/>
          <a:ln>
            <a:noFill/>
          </a:ln>
        </p:spPr>
      </p:pic>
      <p:sp>
        <p:nvSpPr>
          <p:cNvPr id="178" name="Google Shape;178;p31"/>
          <p:cNvSpPr txBox="1"/>
          <p:nvPr/>
        </p:nvSpPr>
        <p:spPr>
          <a:xfrm>
            <a:off x="4419600" y="1818950"/>
            <a:ext cx="4051500" cy="135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r>
              <a:rPr lang="en-GB" sz="1800">
                <a:solidFill>
                  <a:schemeClr val="lt1"/>
                </a:solidFill>
                <a:latin typeface="Poppins"/>
                <a:ea typeface="Poppins"/>
                <a:cs typeface="Poppins"/>
                <a:sym typeface="Poppins"/>
              </a:rPr>
              <a:t>Let’s talk</a:t>
            </a:r>
            <a:br>
              <a:rPr lang="en-GB" sz="1800">
                <a:solidFill>
                  <a:schemeClr val="lt1"/>
                </a:solidFill>
                <a:latin typeface="Poppins"/>
                <a:ea typeface="Poppins"/>
                <a:cs typeface="Poppins"/>
                <a:sym typeface="Poppins"/>
              </a:rPr>
            </a:br>
            <a:r>
              <a:rPr lang="en-GB" sz="1500">
                <a:solidFill>
                  <a:schemeClr val="lt1"/>
                </a:solidFill>
                <a:latin typeface="Poppins"/>
                <a:ea typeface="Poppins"/>
                <a:cs typeface="Poppins"/>
                <a:sym typeface="Poppins"/>
              </a:rPr>
              <a:t>We’d love to hear from you!</a:t>
            </a:r>
            <a:endParaRPr sz="1500">
              <a:solidFill>
                <a:schemeClr val="lt1"/>
              </a:solidFill>
              <a:latin typeface="Poppins"/>
              <a:ea typeface="Poppins"/>
              <a:cs typeface="Poppins"/>
              <a:sym typeface="Poppins"/>
            </a:endParaRPr>
          </a:p>
          <a:p>
            <a:pPr marL="0" lvl="0" indent="0" algn="l" rtl="0">
              <a:lnSpc>
                <a:spcPct val="115000"/>
              </a:lnSpc>
              <a:spcBef>
                <a:spcPts val="2400"/>
              </a:spcBef>
              <a:spcAft>
                <a:spcPts val="600"/>
              </a:spcAft>
              <a:buNone/>
            </a:pPr>
            <a:endParaRPr sz="1800">
              <a:solidFill>
                <a:schemeClr val="lt1"/>
              </a:solidFill>
              <a:latin typeface="Poppins"/>
              <a:ea typeface="Poppins"/>
              <a:cs typeface="Poppins"/>
              <a:sym typeface="Poppins"/>
            </a:endParaRPr>
          </a:p>
        </p:txBody>
      </p:sp>
      <p:sp>
        <p:nvSpPr>
          <p:cNvPr id="179" name="Google Shape;179;p31"/>
          <p:cNvSpPr txBox="1"/>
          <p:nvPr/>
        </p:nvSpPr>
        <p:spPr>
          <a:xfrm>
            <a:off x="2994000" y="3769225"/>
            <a:ext cx="14118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1000">
                <a:solidFill>
                  <a:schemeClr val="lt1"/>
                </a:solidFill>
                <a:latin typeface="Poppins Medium"/>
                <a:ea typeface="Poppins Medium"/>
                <a:cs typeface="Poppins Medium"/>
                <a:sym typeface="Poppins Medium"/>
              </a:rPr>
              <a:t>Amsterdam </a:t>
            </a:r>
            <a:endParaRPr>
              <a:solidFill>
                <a:schemeClr val="lt1"/>
              </a:solidFill>
              <a:latin typeface="Poppins Medium"/>
              <a:ea typeface="Poppins Medium"/>
              <a:cs typeface="Poppins Medium"/>
              <a:sym typeface="Poppins Medium"/>
            </a:endParaRPr>
          </a:p>
        </p:txBody>
      </p:sp>
      <p:sp>
        <p:nvSpPr>
          <p:cNvPr id="180" name="Google Shape;180;p31"/>
          <p:cNvSpPr txBox="1"/>
          <p:nvPr/>
        </p:nvSpPr>
        <p:spPr>
          <a:xfrm>
            <a:off x="2994000" y="4075525"/>
            <a:ext cx="14118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800">
                <a:solidFill>
                  <a:schemeClr val="lt1"/>
                </a:solidFill>
                <a:latin typeface="Poppins"/>
                <a:ea typeface="Poppins"/>
                <a:cs typeface="Poppins"/>
                <a:sym typeface="Poppins"/>
              </a:rPr>
              <a:t>Bakkersstraat 23</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1017 CW Amsterdam</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+31 (0)20 262 1231</a:t>
            </a:r>
            <a:br>
              <a:rPr lang="en-GB" sz="800">
                <a:solidFill>
                  <a:schemeClr val="lt1"/>
                </a:solidFill>
                <a:latin typeface="Poppins"/>
                <a:ea typeface="Poppins"/>
                <a:cs typeface="Poppins"/>
                <a:sym typeface="Poppins"/>
              </a:rPr>
            </a:br>
            <a:r>
              <a:rPr lang="en-GB" sz="800" u="sng">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www.ichoosr.nl</a:t>
            </a:r>
            <a:br>
              <a:rPr lang="en-GB" sz="800">
                <a:solidFill>
                  <a:schemeClr val="lt1"/>
                </a:solidFill>
                <a:latin typeface="Poppins"/>
                <a:ea typeface="Poppins"/>
                <a:cs typeface="Poppins"/>
                <a:sym typeface="Poppins"/>
              </a:rPr>
            </a:br>
            <a:endParaRPr sz="1000">
              <a:solidFill>
                <a:schemeClr val="lt1"/>
              </a:solidFill>
              <a:latin typeface="Poppins"/>
              <a:ea typeface="Poppins"/>
              <a:cs typeface="Poppins"/>
              <a:sym typeface="Poppins"/>
            </a:endParaRPr>
          </a:p>
        </p:txBody>
      </p:sp>
      <p:sp>
        <p:nvSpPr>
          <p:cNvPr id="181" name="Google Shape;181;p31"/>
          <p:cNvSpPr txBox="1"/>
          <p:nvPr/>
        </p:nvSpPr>
        <p:spPr>
          <a:xfrm>
            <a:off x="354375" y="1494250"/>
            <a:ext cx="4051500" cy="191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Clr>
                <a:schemeClr val="dk1"/>
              </a:buClr>
              <a:buSzPts val="1100"/>
              <a:buFont typeface="Arial"/>
              <a:buNone/>
            </a:pPr>
            <a:r>
              <a:rPr lang="en-GB" sz="2800" b="1">
                <a:solidFill>
                  <a:srgbClr val="D9F7D1"/>
                </a:solidFill>
                <a:latin typeface="Poppins"/>
                <a:ea typeface="Poppins"/>
                <a:cs typeface="Poppins"/>
                <a:sym typeface="Poppins"/>
              </a:rPr>
              <a:t>Empowering</a:t>
            </a:r>
            <a:r>
              <a:rPr lang="en-GB" sz="2800" b="1">
                <a:solidFill>
                  <a:schemeClr val="lt1"/>
                </a:solidFill>
                <a:latin typeface="Poppins"/>
                <a:ea typeface="Poppins"/>
                <a:cs typeface="Poppins"/>
                <a:sym typeface="Poppins"/>
              </a:rPr>
              <a:t> people, energising society.</a:t>
            </a:r>
            <a:endParaRPr sz="2800" b="1">
              <a:solidFill>
                <a:schemeClr val="lt1"/>
              </a:solidFill>
              <a:latin typeface="Poppins"/>
              <a:ea typeface="Poppins"/>
              <a:cs typeface="Poppins"/>
              <a:sym typeface="Poppins"/>
            </a:endParaRPr>
          </a:p>
          <a:p>
            <a:pPr marL="0" lvl="0" indent="0" algn="l" rtl="0">
              <a:lnSpc>
                <a:spcPct val="115000"/>
              </a:lnSpc>
              <a:spcBef>
                <a:spcPts val="2400"/>
              </a:spcBef>
              <a:spcAft>
                <a:spcPts val="600"/>
              </a:spcAft>
              <a:buNone/>
            </a:pPr>
            <a:endParaRPr sz="2800" b="1">
              <a:solidFill>
                <a:schemeClr val="lt1"/>
              </a:solidFill>
              <a:latin typeface="Poppins"/>
              <a:ea typeface="Poppins"/>
              <a:cs typeface="Poppins"/>
              <a:sym typeface="Poppins"/>
            </a:endParaRPr>
          </a:p>
        </p:txBody>
      </p:sp>
      <p:sp>
        <p:nvSpPr>
          <p:cNvPr id="182" name="Google Shape;182;p31"/>
          <p:cNvSpPr txBox="1"/>
          <p:nvPr/>
        </p:nvSpPr>
        <p:spPr>
          <a:xfrm>
            <a:off x="4405800" y="3937075"/>
            <a:ext cx="14118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1000">
                <a:solidFill>
                  <a:schemeClr val="lt1"/>
                </a:solidFill>
                <a:latin typeface="Poppins Medium"/>
                <a:ea typeface="Poppins Medium"/>
                <a:cs typeface="Poppins Medium"/>
                <a:sym typeface="Poppins Medium"/>
              </a:rPr>
              <a:t>Antwerp</a:t>
            </a:r>
            <a:endParaRPr>
              <a:solidFill>
                <a:schemeClr val="lt1"/>
              </a:solidFill>
              <a:latin typeface="Poppins Medium"/>
              <a:ea typeface="Poppins Medium"/>
              <a:cs typeface="Poppins Medium"/>
              <a:sym typeface="Poppins Medium"/>
            </a:endParaRPr>
          </a:p>
        </p:txBody>
      </p:sp>
      <p:sp>
        <p:nvSpPr>
          <p:cNvPr id="183" name="Google Shape;183;p31"/>
          <p:cNvSpPr txBox="1"/>
          <p:nvPr/>
        </p:nvSpPr>
        <p:spPr>
          <a:xfrm>
            <a:off x="4405800" y="4075525"/>
            <a:ext cx="14118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800">
                <a:solidFill>
                  <a:schemeClr val="lt1"/>
                </a:solidFill>
                <a:latin typeface="Poppins"/>
                <a:ea typeface="Poppins"/>
                <a:cs typeface="Poppins"/>
                <a:sym typeface="Poppins"/>
              </a:rPr>
              <a:t>Bakkersstraat 23</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1017 CW Amsterdam</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+31 (0)20 262 1231</a:t>
            </a:r>
            <a:br>
              <a:rPr lang="en-GB" sz="800">
                <a:solidFill>
                  <a:schemeClr val="lt1"/>
                </a:solidFill>
                <a:latin typeface="Poppins"/>
                <a:ea typeface="Poppins"/>
                <a:cs typeface="Poppins"/>
                <a:sym typeface="Poppins"/>
              </a:rPr>
            </a:br>
            <a:r>
              <a:rPr lang="en-GB" sz="800" u="sng">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www.ichoosr.nl</a:t>
            </a:r>
            <a:br>
              <a:rPr lang="en-GB" sz="800">
                <a:solidFill>
                  <a:schemeClr val="lt1"/>
                </a:solidFill>
                <a:latin typeface="Poppins"/>
                <a:ea typeface="Poppins"/>
                <a:cs typeface="Poppins"/>
                <a:sym typeface="Poppins"/>
              </a:rPr>
            </a:br>
            <a:endParaRPr sz="1000">
              <a:solidFill>
                <a:schemeClr val="lt1"/>
              </a:solidFill>
              <a:latin typeface="Poppins"/>
              <a:ea typeface="Poppins"/>
              <a:cs typeface="Poppins"/>
              <a:sym typeface="Poppins"/>
            </a:endParaRPr>
          </a:p>
        </p:txBody>
      </p:sp>
      <p:sp>
        <p:nvSpPr>
          <p:cNvPr id="184" name="Google Shape;184;p31"/>
          <p:cNvSpPr txBox="1"/>
          <p:nvPr/>
        </p:nvSpPr>
        <p:spPr>
          <a:xfrm>
            <a:off x="5817600" y="3769225"/>
            <a:ext cx="14118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1000">
                <a:solidFill>
                  <a:schemeClr val="lt1"/>
                </a:solidFill>
                <a:latin typeface="Poppins Medium"/>
                <a:ea typeface="Poppins Medium"/>
                <a:cs typeface="Poppins Medium"/>
                <a:sym typeface="Poppins Medium"/>
              </a:rPr>
              <a:t>London </a:t>
            </a:r>
            <a:endParaRPr>
              <a:solidFill>
                <a:schemeClr val="lt1"/>
              </a:solidFill>
              <a:latin typeface="Poppins Medium"/>
              <a:ea typeface="Poppins Medium"/>
              <a:cs typeface="Poppins Medium"/>
              <a:sym typeface="Poppins Medium"/>
            </a:endParaRPr>
          </a:p>
        </p:txBody>
      </p:sp>
      <p:sp>
        <p:nvSpPr>
          <p:cNvPr id="185" name="Google Shape;185;p31"/>
          <p:cNvSpPr txBox="1"/>
          <p:nvPr/>
        </p:nvSpPr>
        <p:spPr>
          <a:xfrm>
            <a:off x="5817600" y="4075525"/>
            <a:ext cx="14118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800">
                <a:solidFill>
                  <a:schemeClr val="lt1"/>
                </a:solidFill>
                <a:latin typeface="Poppins"/>
                <a:ea typeface="Poppins"/>
                <a:cs typeface="Poppins"/>
                <a:sym typeface="Poppins"/>
              </a:rPr>
              <a:t>Bakkersstraat 23</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1017 CW Amsterdam</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+31 (0)20 262 1231</a:t>
            </a:r>
            <a:br>
              <a:rPr lang="en-GB" sz="800">
                <a:solidFill>
                  <a:schemeClr val="lt1"/>
                </a:solidFill>
                <a:latin typeface="Poppins"/>
                <a:ea typeface="Poppins"/>
                <a:cs typeface="Poppins"/>
                <a:sym typeface="Poppins"/>
              </a:rPr>
            </a:br>
            <a:r>
              <a:rPr lang="en-GB" sz="800" u="sng">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www.ichoosr.nl</a:t>
            </a:r>
            <a:br>
              <a:rPr lang="en-GB" sz="800">
                <a:solidFill>
                  <a:schemeClr val="lt1"/>
                </a:solidFill>
                <a:latin typeface="Poppins"/>
                <a:ea typeface="Poppins"/>
                <a:cs typeface="Poppins"/>
                <a:sym typeface="Poppins"/>
              </a:rPr>
            </a:br>
            <a:endParaRPr sz="1000">
              <a:solidFill>
                <a:schemeClr val="lt1"/>
              </a:solidFill>
              <a:latin typeface="Poppins"/>
              <a:ea typeface="Poppins"/>
              <a:cs typeface="Poppins"/>
              <a:sym typeface="Poppins"/>
            </a:endParaRPr>
          </a:p>
        </p:txBody>
      </p:sp>
      <p:sp>
        <p:nvSpPr>
          <p:cNvPr id="186" name="Google Shape;186;p31"/>
          <p:cNvSpPr txBox="1"/>
          <p:nvPr/>
        </p:nvSpPr>
        <p:spPr>
          <a:xfrm>
            <a:off x="7229400" y="3769225"/>
            <a:ext cx="14118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1000">
                <a:solidFill>
                  <a:schemeClr val="lt1"/>
                </a:solidFill>
                <a:latin typeface="Poppins Medium"/>
                <a:ea typeface="Poppins Medium"/>
                <a:cs typeface="Poppins Medium"/>
                <a:sym typeface="Poppins Medium"/>
              </a:rPr>
              <a:t>Tokyo</a:t>
            </a:r>
            <a:endParaRPr>
              <a:solidFill>
                <a:schemeClr val="lt1"/>
              </a:solidFill>
              <a:latin typeface="Poppins Medium"/>
              <a:ea typeface="Poppins Medium"/>
              <a:cs typeface="Poppins Medium"/>
              <a:sym typeface="Poppins Medium"/>
            </a:endParaRPr>
          </a:p>
        </p:txBody>
      </p:sp>
      <p:sp>
        <p:nvSpPr>
          <p:cNvPr id="187" name="Google Shape;187;p31"/>
          <p:cNvSpPr txBox="1"/>
          <p:nvPr/>
        </p:nvSpPr>
        <p:spPr>
          <a:xfrm>
            <a:off x="7229400" y="4075525"/>
            <a:ext cx="14118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800">
                <a:solidFill>
                  <a:schemeClr val="lt1"/>
                </a:solidFill>
                <a:latin typeface="Poppins"/>
                <a:ea typeface="Poppins"/>
                <a:cs typeface="Poppins"/>
                <a:sym typeface="Poppins"/>
              </a:rPr>
              <a:t>Bakkersstraat 23</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1017 CW Amsterdam</a:t>
            </a:r>
            <a:br>
              <a:rPr lang="en-GB" sz="800">
                <a:solidFill>
                  <a:schemeClr val="lt1"/>
                </a:solidFill>
                <a:latin typeface="Poppins"/>
                <a:ea typeface="Poppins"/>
                <a:cs typeface="Poppins"/>
                <a:sym typeface="Poppins"/>
              </a:rPr>
            </a:br>
            <a:r>
              <a:rPr lang="en-GB" sz="800">
                <a:solidFill>
                  <a:schemeClr val="lt1"/>
                </a:solidFill>
                <a:latin typeface="Poppins"/>
                <a:ea typeface="Poppins"/>
                <a:cs typeface="Poppins"/>
                <a:sym typeface="Poppins"/>
              </a:rPr>
              <a:t>+31 (0)20 262 1231</a:t>
            </a:r>
            <a:br>
              <a:rPr lang="en-GB" sz="800">
                <a:solidFill>
                  <a:schemeClr val="lt1"/>
                </a:solidFill>
                <a:latin typeface="Poppins"/>
                <a:ea typeface="Poppins"/>
                <a:cs typeface="Poppins"/>
                <a:sym typeface="Poppins"/>
              </a:rPr>
            </a:br>
            <a:r>
              <a:rPr lang="en-GB" sz="800" u="sng">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www.ichoosr.nl</a:t>
            </a:r>
            <a:br>
              <a:rPr lang="en-GB" sz="800">
                <a:solidFill>
                  <a:schemeClr val="lt1"/>
                </a:solidFill>
                <a:latin typeface="Poppins"/>
                <a:ea typeface="Poppins"/>
                <a:cs typeface="Poppins"/>
                <a:sym typeface="Poppins"/>
              </a:rPr>
            </a:br>
            <a:endParaRPr sz="1000">
              <a:solidFill>
                <a:schemeClr val="lt1"/>
              </a:solidFill>
              <a:latin typeface="Poppins"/>
              <a:ea typeface="Poppins"/>
              <a:cs typeface="Poppins"/>
              <a:sym typeface="Poppins"/>
            </a:endParaRPr>
          </a:p>
        </p:txBody>
      </p:sp>
      <p:pic>
        <p:nvPicPr>
          <p:cNvPr id="188" name="Google Shape;188;p31"/>
          <p:cNvPicPr preferRelativeResize="0"/>
          <p:nvPr/>
        </p:nvPicPr>
        <p:blipFill>
          <a:blip r:embed="rId4">
            <a:alphaModFix/>
          </a:blip>
          <a:stretch>
            <a:fillRect/>
          </a:stretch>
        </p:blipFill>
        <p:spPr>
          <a:xfrm>
            <a:off x="469250" y="4255775"/>
            <a:ext cx="1537477" cy="4692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58">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rve-right-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Vrije vorm 18"/>
          <p:cNvSpPr/>
          <p:nvPr userDrawn="1"/>
        </p:nvSpPr>
        <p:spPr>
          <a:xfrm>
            <a:off x="5260977" y="60"/>
            <a:ext cx="3883025" cy="5143439"/>
          </a:xfrm>
          <a:custGeom>
            <a:avLst/>
            <a:gdLst>
              <a:gd name="connsiteX0" fmla="*/ 3883025 w 3883025"/>
              <a:gd name="connsiteY0" fmla="*/ 0 h 6857918"/>
              <a:gd name="connsiteX1" fmla="*/ 3883025 w 3883025"/>
              <a:gd name="connsiteY1" fmla="*/ 6857918 h 6857918"/>
              <a:gd name="connsiteX2" fmla="*/ 1384528 w 3883025"/>
              <a:gd name="connsiteY2" fmla="*/ 6857918 h 6857918"/>
              <a:gd name="connsiteX3" fmla="*/ 1138242 w 3883025"/>
              <a:gd name="connsiteY3" fmla="*/ 6634079 h 6857918"/>
              <a:gd name="connsiteX4" fmla="*/ 0 w 3883025"/>
              <a:gd name="connsiteY4" fmla="*/ 3886120 h 6857918"/>
              <a:gd name="connsiteX5" fmla="*/ 3686217 w 3883025"/>
              <a:gd name="connsiteY5" fmla="*/ 4977 h 685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025" h="6857918">
                <a:moveTo>
                  <a:pt x="3883025" y="0"/>
                </a:moveTo>
                <a:lnTo>
                  <a:pt x="3883025" y="6857918"/>
                </a:lnTo>
                <a:lnTo>
                  <a:pt x="1384528" y="6857918"/>
                </a:lnTo>
                <a:lnTo>
                  <a:pt x="1138242" y="6634079"/>
                </a:lnTo>
                <a:cubicBezTo>
                  <a:pt x="434978" y="5930815"/>
                  <a:pt x="0" y="4959265"/>
                  <a:pt x="0" y="3886120"/>
                </a:cubicBezTo>
                <a:cubicBezTo>
                  <a:pt x="0" y="1806903"/>
                  <a:pt x="1632866" y="109061"/>
                  <a:pt x="3686217" y="4977"/>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nl-NL" sz="1050"/>
          </a:p>
        </p:txBody>
      </p:sp>
      <p:sp>
        <p:nvSpPr>
          <p:cNvPr id="3" name="Subtitel 2"/>
          <p:cNvSpPr>
            <a:spLocks noGrp="1"/>
          </p:cNvSpPr>
          <p:nvPr>
            <p:ph type="subTitle" idx="1" hasCustomPrompt="1"/>
          </p:nvPr>
        </p:nvSpPr>
        <p:spPr>
          <a:xfrm>
            <a:off x="5260976" y="698989"/>
            <a:ext cx="3425824" cy="3870812"/>
          </a:xfrm>
          <a:prstGeom prst="rect">
            <a:avLst/>
          </a:prstGeom>
        </p:spPr>
        <p:txBody>
          <a:bodyPr anchor="ctr">
            <a:normAutofit/>
          </a:bodyPr>
          <a:lstStyle>
            <a:lvl1pPr marL="0" indent="0" algn="r">
              <a:buNone/>
              <a:defRPr sz="2100" b="0" baseline="0">
                <a:solidFill>
                  <a:schemeClr val="bg1"/>
                </a:solidFill>
                <a:latin typeface="Verdana" charset="0"/>
                <a:ea typeface="Verdana" charset="0"/>
                <a:cs typeface="Verdana"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nl-NL" dirty="0"/>
              <a:t>Change image or </a:t>
            </a:r>
            <a:r>
              <a:rPr lang="nl-NL" dirty="0" err="1"/>
              <a:t>replace</a:t>
            </a:r>
            <a:r>
              <a:rPr lang="nl-NL" dirty="0"/>
              <a:t> </a:t>
            </a:r>
            <a:r>
              <a:rPr lang="nl-NL" dirty="0" err="1"/>
              <a:t>it</a:t>
            </a:r>
            <a:r>
              <a:rPr lang="nl-NL" dirty="0"/>
              <a:t> </a:t>
            </a:r>
            <a:r>
              <a:rPr lang="nl-NL" dirty="0" err="1"/>
              <a:t>by</a:t>
            </a:r>
            <a:r>
              <a:rPr lang="nl-NL" dirty="0"/>
              <a:t> a colour (right click &gt; background)</a:t>
            </a:r>
          </a:p>
        </p:txBody>
      </p:sp>
      <p:sp>
        <p:nvSpPr>
          <p:cNvPr id="12" name="Tijdelijke aanduiding voor datum 3"/>
          <p:cNvSpPr>
            <a:spLocks noGrp="1"/>
          </p:cNvSpPr>
          <p:nvPr>
            <p:ph type="dt" sz="half" idx="2"/>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dirty="0"/>
          </a:p>
        </p:txBody>
      </p:sp>
      <p:sp>
        <p:nvSpPr>
          <p:cNvPr id="13"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solidFill>
                <a:latin typeface="Verdana" charset="0"/>
                <a:ea typeface="Verdana" charset="0"/>
                <a:cs typeface="Verdana" charset="0"/>
              </a:defRPr>
            </a:lvl1pPr>
          </a:lstStyle>
          <a:p>
            <a:pPr algn="ctr"/>
            <a:r>
              <a:rPr lang="nl-NL"/>
              <a:t>- CONFIDENTIAL -</a:t>
            </a:r>
            <a:endParaRPr lang="nl-NL" dirty="0"/>
          </a:p>
        </p:txBody>
      </p:sp>
      <p:sp>
        <p:nvSpPr>
          <p:cNvPr id="14"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solidFill>
                <a:latin typeface="Verdana" charset="0"/>
                <a:ea typeface="Verdana" charset="0"/>
                <a:cs typeface="Verdana" charset="0"/>
              </a:defRPr>
            </a:lvl1pPr>
          </a:lstStyle>
          <a:p>
            <a:fld id="{5A2BC20A-EA3A-C04B-96A2-7C1953A4B0DE}" type="slidenum">
              <a:rPr lang="nl-NL" smtClean="0"/>
              <a:pPr/>
              <a:t>‹#›</a:t>
            </a:fld>
            <a:endParaRPr lang="nl-NL" dirty="0"/>
          </a:p>
        </p:txBody>
      </p:sp>
    </p:spTree>
    <p:extLst>
      <p:ext uri="{BB962C8B-B14F-4D97-AF65-F5344CB8AC3E}">
        <p14:creationId xmlns:p14="http://schemas.microsoft.com/office/powerpoint/2010/main" val="86797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een | Slogan Slide">
  <p:cSld name="TITLE_1">
    <p:bg>
      <p:bgPr>
        <a:solidFill>
          <a:srgbClr val="0B433A"/>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3"/>
          <p:cNvPicPr preferRelativeResize="0"/>
          <p:nvPr/>
        </p:nvPicPr>
        <p:blipFill rotWithShape="1">
          <a:blip r:embed="rId2">
            <a:alphaModFix/>
          </a:blip>
          <a:srcRect l="3415" t="-3528" r="1446" b="28136"/>
          <a:stretch/>
        </p:blipFill>
        <p:spPr>
          <a:xfrm rot="-5400000" flipH="1">
            <a:off x="4471788" y="506437"/>
            <a:ext cx="5178650" cy="4165776"/>
          </a:xfrm>
          <a:prstGeom prst="rect">
            <a:avLst/>
          </a:prstGeom>
          <a:noFill/>
          <a:ln>
            <a:noFill/>
          </a:ln>
        </p:spPr>
      </p:pic>
      <p:pic>
        <p:nvPicPr>
          <p:cNvPr id="16" name="Google Shape;16;p3"/>
          <p:cNvPicPr preferRelativeResize="0"/>
          <p:nvPr/>
        </p:nvPicPr>
        <p:blipFill>
          <a:blip r:embed="rId3">
            <a:alphaModFix/>
          </a:blip>
          <a:stretch>
            <a:fillRect/>
          </a:stretch>
        </p:blipFill>
        <p:spPr>
          <a:xfrm>
            <a:off x="469250" y="4255775"/>
            <a:ext cx="1537477" cy="469275"/>
          </a:xfrm>
          <a:prstGeom prst="rect">
            <a:avLst/>
          </a:prstGeom>
          <a:noFill/>
          <a:ln>
            <a:noFill/>
          </a:ln>
        </p:spPr>
      </p:pic>
      <p:sp>
        <p:nvSpPr>
          <p:cNvPr id="17" name="Google Shape;17;p3"/>
          <p:cNvSpPr txBox="1"/>
          <p:nvPr/>
        </p:nvSpPr>
        <p:spPr>
          <a:xfrm>
            <a:off x="376775" y="2098800"/>
            <a:ext cx="4165800" cy="101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2500" b="1">
                <a:solidFill>
                  <a:srgbClr val="D9F7D1"/>
                </a:solidFill>
                <a:latin typeface="Poppins"/>
                <a:ea typeface="Poppins"/>
                <a:cs typeface="Poppins"/>
                <a:sym typeface="Poppins"/>
              </a:rPr>
              <a:t>Empowering</a:t>
            </a:r>
            <a:r>
              <a:rPr lang="en-GB" sz="2500">
                <a:solidFill>
                  <a:srgbClr val="FFFFFF"/>
                </a:solidFill>
                <a:latin typeface="Poppins"/>
                <a:ea typeface="Poppins"/>
                <a:cs typeface="Poppins"/>
                <a:sym typeface="Poppins"/>
              </a:rPr>
              <a:t> people, energising society.</a:t>
            </a:r>
            <a:endParaRPr sz="2500">
              <a:solidFill>
                <a:srgbClr val="FFFFFF"/>
              </a:solidFill>
              <a:latin typeface="Poppins"/>
              <a:ea typeface="Poppins"/>
              <a:cs typeface="Poppins"/>
              <a:sym typeface="Poppins"/>
            </a:endParaRPr>
          </a:p>
        </p:txBody>
      </p:sp>
      <p:sp>
        <p:nvSpPr>
          <p:cNvPr id="18" name="Google Shape;18;p3"/>
          <p:cNvSpPr>
            <a:spLocks noGrp="1"/>
          </p:cNvSpPr>
          <p:nvPr>
            <p:ph type="pic" idx="2"/>
          </p:nvPr>
        </p:nvSpPr>
        <p:spPr>
          <a:xfrm>
            <a:off x="5379600" y="806250"/>
            <a:ext cx="2747400" cy="3398100"/>
          </a:xfrm>
          <a:prstGeom prst="roundRect">
            <a:avLst>
              <a:gd name="adj" fmla="val 16667"/>
            </a:avLst>
          </a:prstGeom>
          <a:noFill/>
          <a:ln>
            <a:noFill/>
          </a:ln>
        </p:spPr>
      </p:sp>
    </p:spTree>
  </p:cSld>
  <p:clrMapOvr>
    <a:masterClrMapping/>
  </p:clrMapOvr>
  <p:extLst>
    <p:ext uri="{DCECCB84-F9BA-43D5-87BE-67443E8EF086}">
      <p15:sldGuideLst xmlns:p15="http://schemas.microsoft.com/office/powerpoint/2012/main">
        <p15:guide id="1" pos="311">
          <p15:clr>
            <a:srgbClr val="E46962"/>
          </p15:clr>
        </p15:guide>
        <p15:guide id="2" orient="horz" pos="1134">
          <p15:clr>
            <a:srgbClr val="E46962"/>
          </p15:clr>
        </p15:guide>
        <p15:guide id="3" orient="horz" pos="1531">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25761"/>
            <a:ext cx="8229600" cy="684243"/>
          </a:xfrm>
        </p:spPr>
        <p:txBody>
          <a:bodyPr anchor="b"/>
          <a:lstStyle/>
          <a:p>
            <a:r>
              <a:rPr lang="nl-NL" dirty="0"/>
              <a:t>CLICK TO ADD A TITLE</a:t>
            </a:r>
          </a:p>
        </p:txBody>
      </p:sp>
      <p:sp>
        <p:nvSpPr>
          <p:cNvPr id="3" name="Tijdelijke aanduiding voor inhoud 2"/>
          <p:cNvSpPr>
            <a:spLocks noGrp="1"/>
          </p:cNvSpPr>
          <p:nvPr>
            <p:ph sz="half" idx="1" hasCustomPrompt="1"/>
          </p:nvPr>
        </p:nvSpPr>
        <p:spPr>
          <a:xfrm>
            <a:off x="457200" y="1200151"/>
            <a:ext cx="4038600" cy="3394472"/>
          </a:xfrm>
        </p:spPr>
        <p:txBody>
          <a:bodyPr>
            <a:normAutofit/>
          </a:bodyPr>
          <a:lstStyle>
            <a:lvl1pPr>
              <a:defRPr sz="2100">
                <a:solidFill>
                  <a:schemeClr val="tx1"/>
                </a:solidFill>
              </a:defRPr>
            </a:lvl1pPr>
            <a:lvl2pPr>
              <a:defRPr sz="1800">
                <a:solidFill>
                  <a:schemeClr val="bg1"/>
                </a:solidFill>
              </a:defRPr>
            </a:lvl2pPr>
            <a:lvl3pPr>
              <a:defRPr sz="1500">
                <a:solidFill>
                  <a:schemeClr val="tx1"/>
                </a:solidFill>
              </a:defRPr>
            </a:lvl3pPr>
            <a:lvl4pPr>
              <a:defRPr sz="1200">
                <a:solidFill>
                  <a:schemeClr val="tx1"/>
                </a:solidFill>
              </a:defRPr>
            </a:lvl4pPr>
            <a:lvl5pPr>
              <a:defRPr sz="1200">
                <a:solidFill>
                  <a:schemeClr val="tx1"/>
                </a:solidFill>
              </a:defRPr>
            </a:lvl5pPr>
            <a:lvl6pPr>
              <a:defRPr sz="1350"/>
            </a:lvl6pPr>
            <a:lvl7pPr>
              <a:defRPr sz="1350"/>
            </a:lvl7pPr>
            <a:lvl8pPr>
              <a:defRPr sz="1350"/>
            </a:lvl8pPr>
            <a:lvl9pPr>
              <a:defRPr sz="1350"/>
            </a:lvl9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4" name="Tijdelijke aanduiding voor inhoud 3"/>
          <p:cNvSpPr>
            <a:spLocks noGrp="1"/>
          </p:cNvSpPr>
          <p:nvPr>
            <p:ph sz="half" idx="2" hasCustomPrompt="1"/>
          </p:nvPr>
        </p:nvSpPr>
        <p:spPr>
          <a:xfrm>
            <a:off x="4648200" y="1200151"/>
            <a:ext cx="4038600" cy="3394472"/>
          </a:xfrm>
        </p:spPr>
        <p:txBody>
          <a:bodyPr>
            <a:normAutofit/>
          </a:bodyPr>
          <a:lstStyle>
            <a:lvl1pPr>
              <a:defRPr sz="2100">
                <a:solidFill>
                  <a:schemeClr val="tx1"/>
                </a:solidFill>
              </a:defRPr>
            </a:lvl1pPr>
            <a:lvl2pPr>
              <a:defRPr sz="1800">
                <a:solidFill>
                  <a:schemeClr val="bg1"/>
                </a:solidFill>
              </a:defRPr>
            </a:lvl2pPr>
            <a:lvl3pPr>
              <a:defRPr sz="1500">
                <a:solidFill>
                  <a:schemeClr val="tx1"/>
                </a:solidFill>
              </a:defRPr>
            </a:lvl3pPr>
            <a:lvl4pPr>
              <a:defRPr sz="1200">
                <a:solidFill>
                  <a:schemeClr val="tx1"/>
                </a:solidFill>
              </a:defRPr>
            </a:lvl4pPr>
            <a:lvl5pPr>
              <a:defRPr sz="1200">
                <a:solidFill>
                  <a:schemeClr val="tx1"/>
                </a:solidFill>
              </a:defRPr>
            </a:lvl5pPr>
            <a:lvl6pPr>
              <a:defRPr sz="1350"/>
            </a:lvl6pPr>
            <a:lvl7pPr>
              <a:defRPr sz="1350"/>
            </a:lvl7pPr>
            <a:lvl8pPr>
              <a:defRPr sz="1350"/>
            </a:lvl8pPr>
            <a:lvl9pPr>
              <a:defRPr sz="1350"/>
            </a:lvl9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8" name="Tijdelijke aanduiding voor datum 3"/>
          <p:cNvSpPr>
            <a:spLocks noGrp="1"/>
          </p:cNvSpPr>
          <p:nvPr>
            <p:ph type="dt" sz="half" idx="10"/>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a:p>
        </p:txBody>
      </p:sp>
      <p:sp>
        <p:nvSpPr>
          <p:cNvPr id="9"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solidFill>
                <a:latin typeface="Verdana" charset="0"/>
                <a:ea typeface="Verdana" charset="0"/>
                <a:cs typeface="Verdana" charset="0"/>
              </a:defRPr>
            </a:lvl1pPr>
          </a:lstStyle>
          <a:p>
            <a:pPr algn="ctr"/>
            <a:r>
              <a:rPr lang="nl-NL"/>
              <a:t>- CONFIDENTIAL -</a:t>
            </a:r>
          </a:p>
        </p:txBody>
      </p:sp>
      <p:sp>
        <p:nvSpPr>
          <p:cNvPr id="10"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solidFill>
                <a:latin typeface="Verdana" charset="0"/>
                <a:ea typeface="Verdana" charset="0"/>
                <a:cs typeface="Verdana" charset="0"/>
              </a:defRPr>
            </a:lvl1pPr>
          </a:lstStyle>
          <a:p>
            <a:fld id="{5A2BC20A-EA3A-C04B-96A2-7C1953A4B0DE}" type="slidenum">
              <a:rPr lang="nl-NL" smtClean="0"/>
              <a:pPr/>
              <a:t>‹#›</a:t>
            </a:fld>
            <a:endParaRPr lang="nl-NL"/>
          </a:p>
        </p:txBody>
      </p:sp>
    </p:spTree>
    <p:extLst>
      <p:ext uri="{BB962C8B-B14F-4D97-AF65-F5344CB8AC3E}">
        <p14:creationId xmlns:p14="http://schemas.microsoft.com/office/powerpoint/2010/main" val="3017272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rve-left-1/3">
    <p:bg>
      <p:bgPr>
        <a:solidFill>
          <a:schemeClr val="accent2"/>
        </a:solidFill>
        <a:effectLst/>
      </p:bgPr>
    </p:bg>
    <p:spTree>
      <p:nvGrpSpPr>
        <p:cNvPr id="1" name=""/>
        <p:cNvGrpSpPr/>
        <p:nvPr/>
      </p:nvGrpSpPr>
      <p:grpSpPr>
        <a:xfrm>
          <a:off x="0" y="0"/>
          <a:ext cx="0" cy="0"/>
          <a:chOff x="0" y="0"/>
          <a:chExt cx="0" cy="0"/>
        </a:xfrm>
      </p:grpSpPr>
      <p:sp>
        <p:nvSpPr>
          <p:cNvPr id="9" name="Vrije vorm 8"/>
          <p:cNvSpPr/>
          <p:nvPr userDrawn="1"/>
        </p:nvSpPr>
        <p:spPr>
          <a:xfrm>
            <a:off x="1746250" y="0"/>
            <a:ext cx="7397750" cy="5143499"/>
          </a:xfrm>
          <a:custGeom>
            <a:avLst/>
            <a:gdLst>
              <a:gd name="connsiteX0" fmla="*/ 3886200 w 7397750"/>
              <a:gd name="connsiteY0" fmla="*/ 0 h 6857998"/>
              <a:gd name="connsiteX1" fmla="*/ 3947540 w 7397750"/>
              <a:gd name="connsiteY1" fmla="*/ 2131 h 6857998"/>
              <a:gd name="connsiteX2" fmla="*/ 3947540 w 7397750"/>
              <a:gd name="connsiteY2" fmla="*/ 0 h 6857998"/>
              <a:gd name="connsiteX3" fmla="*/ 7397750 w 7397750"/>
              <a:gd name="connsiteY3" fmla="*/ 0 h 6857998"/>
              <a:gd name="connsiteX4" fmla="*/ 7397750 w 7397750"/>
              <a:gd name="connsiteY4" fmla="*/ 2229755 h 6857998"/>
              <a:gd name="connsiteX5" fmla="*/ 7397750 w 7397750"/>
              <a:gd name="connsiteY5" fmla="*/ 5542645 h 6857998"/>
              <a:gd name="connsiteX6" fmla="*/ 7397750 w 7397750"/>
              <a:gd name="connsiteY6" fmla="*/ 6857998 h 6857998"/>
              <a:gd name="connsiteX7" fmla="*/ 6387603 w 7397750"/>
              <a:gd name="connsiteY7" fmla="*/ 6857998 h 6857998"/>
              <a:gd name="connsiteX8" fmla="*/ 3947540 w 7397750"/>
              <a:gd name="connsiteY8" fmla="*/ 6857998 h 6857998"/>
              <a:gd name="connsiteX9" fmla="*/ 1384528 w 7397750"/>
              <a:gd name="connsiteY9" fmla="*/ 6857998 h 6857998"/>
              <a:gd name="connsiteX10" fmla="*/ 1138242 w 7397750"/>
              <a:gd name="connsiteY10" fmla="*/ 6634159 h 6857998"/>
              <a:gd name="connsiteX11" fmla="*/ 0 w 7397750"/>
              <a:gd name="connsiteY11" fmla="*/ 3886200 h 6857998"/>
              <a:gd name="connsiteX12" fmla="*/ 3886200 w 7397750"/>
              <a:gd name="connsiteY12"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7750" h="6857998">
                <a:moveTo>
                  <a:pt x="3886200" y="0"/>
                </a:moveTo>
                <a:lnTo>
                  <a:pt x="3947540" y="2131"/>
                </a:lnTo>
                <a:lnTo>
                  <a:pt x="3947540" y="0"/>
                </a:lnTo>
                <a:lnTo>
                  <a:pt x="7397750" y="0"/>
                </a:lnTo>
                <a:lnTo>
                  <a:pt x="7397750" y="2229755"/>
                </a:lnTo>
                <a:lnTo>
                  <a:pt x="7397750" y="5542645"/>
                </a:lnTo>
                <a:lnTo>
                  <a:pt x="7397750" y="6857998"/>
                </a:lnTo>
                <a:lnTo>
                  <a:pt x="6387603" y="6857998"/>
                </a:lnTo>
                <a:lnTo>
                  <a:pt x="3947540" y="6857998"/>
                </a:lnTo>
                <a:lnTo>
                  <a:pt x="1384528" y="6857998"/>
                </a:lnTo>
                <a:lnTo>
                  <a:pt x="1138242" y="6634159"/>
                </a:lnTo>
                <a:cubicBezTo>
                  <a:pt x="434978" y="5930895"/>
                  <a:pt x="0" y="4959345"/>
                  <a:pt x="0" y="3886200"/>
                </a:cubicBezTo>
                <a:cubicBezTo>
                  <a:pt x="0" y="1739911"/>
                  <a:pt x="1739911" y="0"/>
                  <a:pt x="3886200" y="0"/>
                </a:cubicBez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50"/>
          </a:p>
        </p:txBody>
      </p:sp>
      <p:sp>
        <p:nvSpPr>
          <p:cNvPr id="3" name="Subtitel 2"/>
          <p:cNvSpPr>
            <a:spLocks noGrp="1"/>
          </p:cNvSpPr>
          <p:nvPr>
            <p:ph type="subTitle" idx="1" hasCustomPrompt="1"/>
          </p:nvPr>
        </p:nvSpPr>
        <p:spPr>
          <a:xfrm>
            <a:off x="2243579" y="2017528"/>
            <a:ext cx="6214621" cy="1977080"/>
          </a:xfrm>
          <a:prstGeom prst="rect">
            <a:avLst/>
          </a:prstGeom>
        </p:spPr>
        <p:txBody>
          <a:bodyPr anchor="t">
            <a:normAutofit/>
          </a:bodyPr>
          <a:lstStyle>
            <a:lvl1pPr marL="0" indent="0" algn="r">
              <a:buNone/>
              <a:defRPr sz="2400" b="0">
                <a:solidFill>
                  <a:schemeClr val="bg1"/>
                </a:solidFill>
                <a:latin typeface="Verdana" charset="0"/>
                <a:ea typeface="Verdana" charset="0"/>
                <a:cs typeface="Verdana"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nl-NL" dirty="0" err="1"/>
              <a:t>You</a:t>
            </a:r>
            <a:r>
              <a:rPr lang="nl-NL" dirty="0"/>
              <a:t> </a:t>
            </a:r>
            <a:r>
              <a:rPr lang="nl-NL" dirty="0" err="1"/>
              <a:t>can</a:t>
            </a:r>
            <a:r>
              <a:rPr lang="nl-NL" dirty="0"/>
              <a:t> change </a:t>
            </a:r>
            <a:r>
              <a:rPr lang="nl-NL" dirty="0" err="1"/>
              <a:t>the</a:t>
            </a:r>
            <a:r>
              <a:rPr lang="nl-NL" dirty="0"/>
              <a:t> colour blue or </a:t>
            </a:r>
            <a:r>
              <a:rPr lang="nl-NL" dirty="0" err="1"/>
              <a:t>replace</a:t>
            </a:r>
            <a:r>
              <a:rPr lang="nl-NL" dirty="0"/>
              <a:t> </a:t>
            </a:r>
            <a:r>
              <a:rPr lang="nl-NL" dirty="0" err="1"/>
              <a:t>it</a:t>
            </a:r>
            <a:r>
              <a:rPr lang="nl-NL" dirty="0"/>
              <a:t> </a:t>
            </a:r>
            <a:r>
              <a:rPr lang="nl-NL" dirty="0" err="1"/>
              <a:t>by</a:t>
            </a:r>
            <a:r>
              <a:rPr lang="nl-NL" dirty="0"/>
              <a:t> a picture (right click &gt; background)</a:t>
            </a:r>
          </a:p>
        </p:txBody>
      </p:sp>
      <p:sp>
        <p:nvSpPr>
          <p:cNvPr id="12" name="Tijdelijke aanduiding voor tekst 5"/>
          <p:cNvSpPr>
            <a:spLocks noGrp="1"/>
          </p:cNvSpPr>
          <p:nvPr>
            <p:ph type="body" sz="quarter" idx="10" hasCustomPrompt="1"/>
          </p:nvPr>
        </p:nvSpPr>
        <p:spPr>
          <a:xfrm>
            <a:off x="466725" y="428626"/>
            <a:ext cx="2657475" cy="738188"/>
          </a:xfrm>
        </p:spPr>
        <p:txBody>
          <a:bodyPr>
            <a:noAutofit/>
          </a:bodyPr>
          <a:lstStyle>
            <a:lvl1pPr marL="0" indent="0">
              <a:buFont typeface="Arial" charset="0"/>
              <a:buNone/>
              <a:defRPr sz="1500" b="1">
                <a:solidFill>
                  <a:schemeClr val="bg1"/>
                </a:solidFill>
              </a:defRPr>
            </a:lvl1pPr>
            <a:lvl2pPr marL="342900" indent="0">
              <a:buNone/>
              <a:defRPr sz="1200">
                <a:solidFill>
                  <a:schemeClr val="bg2"/>
                </a:solidFill>
              </a:defRPr>
            </a:lvl2pPr>
            <a:lvl3pPr marL="685800" indent="0">
              <a:buNone/>
              <a:defRPr sz="1050">
                <a:solidFill>
                  <a:schemeClr val="bg2"/>
                </a:solidFill>
              </a:defRPr>
            </a:lvl3pPr>
            <a:lvl4pPr marL="1028700" indent="0">
              <a:buNone/>
              <a:defRPr sz="900">
                <a:solidFill>
                  <a:schemeClr val="bg2"/>
                </a:solidFill>
              </a:defRPr>
            </a:lvl4pPr>
            <a:lvl5pPr marL="1371600" indent="0">
              <a:buNone/>
              <a:defRPr sz="900">
                <a:solidFill>
                  <a:schemeClr val="bg2"/>
                </a:solidFill>
              </a:defRPr>
            </a:lvl5pPr>
          </a:lstStyle>
          <a:p>
            <a:pPr lvl="0"/>
            <a:r>
              <a:rPr lang="nl-NL" dirty="0"/>
              <a:t>CLICK TO ADD A TITLE</a:t>
            </a:r>
          </a:p>
        </p:txBody>
      </p:sp>
      <p:sp>
        <p:nvSpPr>
          <p:cNvPr id="13" name="Tijdelijke aanduiding voor datum 3"/>
          <p:cNvSpPr>
            <a:spLocks noGrp="1"/>
          </p:cNvSpPr>
          <p:nvPr>
            <p:ph type="dt" sz="half" idx="2"/>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a:p>
        </p:txBody>
      </p:sp>
      <p:sp>
        <p:nvSpPr>
          <p:cNvPr id="14"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solidFill>
                <a:latin typeface="Verdana" charset="0"/>
                <a:ea typeface="Verdana" charset="0"/>
                <a:cs typeface="Verdana" charset="0"/>
              </a:defRPr>
            </a:lvl1pPr>
          </a:lstStyle>
          <a:p>
            <a:pPr algn="ctr"/>
            <a:r>
              <a:rPr lang="nl-NL"/>
              <a:t>- CONFIDENTIAL -</a:t>
            </a:r>
          </a:p>
        </p:txBody>
      </p:sp>
      <p:sp>
        <p:nvSpPr>
          <p:cNvPr id="15"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solidFill>
                <a:latin typeface="Verdana" charset="0"/>
                <a:ea typeface="Verdana" charset="0"/>
                <a:cs typeface="Verdana" charset="0"/>
              </a:defRPr>
            </a:lvl1pPr>
          </a:lstStyle>
          <a:p>
            <a:fld id="{5A2BC20A-EA3A-C04B-96A2-7C1953A4B0DE}" type="slidenum">
              <a:rPr lang="nl-NL" smtClean="0"/>
              <a:pPr/>
              <a:t>‹#›</a:t>
            </a:fld>
            <a:endParaRPr lang="nl-NL"/>
          </a:p>
        </p:txBody>
      </p:sp>
    </p:spTree>
    <p:extLst>
      <p:ext uri="{BB962C8B-B14F-4D97-AF65-F5344CB8AC3E}">
        <p14:creationId xmlns:p14="http://schemas.microsoft.com/office/powerpoint/2010/main" val="4111818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el 1"/>
          <p:cNvSpPr>
            <a:spLocks noGrp="1"/>
          </p:cNvSpPr>
          <p:nvPr>
            <p:ph type="title" hasCustomPrompt="1"/>
          </p:nvPr>
        </p:nvSpPr>
        <p:spPr>
          <a:xfrm>
            <a:off x="457200" y="225761"/>
            <a:ext cx="8229600" cy="684243"/>
          </a:xfrm>
        </p:spPr>
        <p:txBody>
          <a:bodyPr anchor="b"/>
          <a:lstStyle/>
          <a:p>
            <a:r>
              <a:rPr lang="nl-NL" dirty="0"/>
              <a:t>CLICK TO ADD A TITLE</a:t>
            </a:r>
          </a:p>
        </p:txBody>
      </p:sp>
      <p:sp>
        <p:nvSpPr>
          <p:cNvPr id="9" name="Tijdelijke aanduiding voor datum 3"/>
          <p:cNvSpPr>
            <a:spLocks noGrp="1"/>
          </p:cNvSpPr>
          <p:nvPr>
            <p:ph type="dt" sz="half" idx="2"/>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dirty="0"/>
          </a:p>
        </p:txBody>
      </p:sp>
      <p:sp>
        <p:nvSpPr>
          <p:cNvPr id="10"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solidFill>
                <a:latin typeface="Verdana" charset="0"/>
                <a:ea typeface="Verdana" charset="0"/>
                <a:cs typeface="Verdana" charset="0"/>
              </a:defRPr>
            </a:lvl1pPr>
          </a:lstStyle>
          <a:p>
            <a:pPr algn="ctr"/>
            <a:r>
              <a:rPr lang="nl-NL"/>
              <a:t>- CONFIDENTIAL -</a:t>
            </a:r>
            <a:endParaRPr lang="nl-NL" dirty="0"/>
          </a:p>
        </p:txBody>
      </p:sp>
      <p:sp>
        <p:nvSpPr>
          <p:cNvPr id="11"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solidFill>
                <a:latin typeface="Verdana" charset="0"/>
                <a:ea typeface="Verdana" charset="0"/>
                <a:cs typeface="Verdana" charset="0"/>
              </a:defRPr>
            </a:lvl1pPr>
          </a:lstStyle>
          <a:p>
            <a:fld id="{5A2BC20A-EA3A-C04B-96A2-7C1953A4B0DE}" type="slidenum">
              <a:rPr lang="nl-NL" smtClean="0"/>
              <a:pPr/>
              <a:t>‹#›</a:t>
            </a:fld>
            <a:endParaRPr lang="nl-NL" dirty="0"/>
          </a:p>
        </p:txBody>
      </p:sp>
    </p:spTree>
    <p:extLst>
      <p:ext uri="{BB962C8B-B14F-4D97-AF65-F5344CB8AC3E}">
        <p14:creationId xmlns:p14="http://schemas.microsoft.com/office/powerpoint/2010/main" val="174354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rve-left-1/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Vrije vorm 8"/>
          <p:cNvSpPr/>
          <p:nvPr userDrawn="1"/>
        </p:nvSpPr>
        <p:spPr>
          <a:xfrm flipH="1">
            <a:off x="1725106" y="-2"/>
            <a:ext cx="7417288" cy="5143499"/>
          </a:xfrm>
          <a:custGeom>
            <a:avLst/>
            <a:gdLst>
              <a:gd name="connsiteX0" fmla="*/ 5632450 w 5693790"/>
              <a:gd name="connsiteY0" fmla="*/ 0 h 6857998"/>
              <a:gd name="connsiteX1" fmla="*/ 5693790 w 5693790"/>
              <a:gd name="connsiteY1" fmla="*/ 0 h 6857998"/>
              <a:gd name="connsiteX2" fmla="*/ 5693790 w 5693790"/>
              <a:gd name="connsiteY2" fmla="*/ 2131 h 6857998"/>
              <a:gd name="connsiteX3" fmla="*/ 0 w 5693790"/>
              <a:gd name="connsiteY3" fmla="*/ 0 h 6857998"/>
              <a:gd name="connsiteX4" fmla="*/ 5632450 w 5693790"/>
              <a:gd name="connsiteY4" fmla="*/ 0 h 6857998"/>
              <a:gd name="connsiteX5" fmla="*/ 1746250 w 5693790"/>
              <a:gd name="connsiteY5" fmla="*/ 3886200 h 6857998"/>
              <a:gd name="connsiteX6" fmla="*/ 2884492 w 5693790"/>
              <a:gd name="connsiteY6" fmla="*/ 6634159 h 6857998"/>
              <a:gd name="connsiteX7" fmla="*/ 3130778 w 5693790"/>
              <a:gd name="connsiteY7" fmla="*/ 6857998 h 6857998"/>
              <a:gd name="connsiteX8" fmla="*/ 0 w 5693790"/>
              <a:gd name="connsiteY8" fmla="*/ 6857998 h 6857998"/>
              <a:gd name="connsiteX0" fmla="*/ 7333659 w 7394999"/>
              <a:gd name="connsiteY0" fmla="*/ 0 h 6857998"/>
              <a:gd name="connsiteX1" fmla="*/ 7394999 w 7394999"/>
              <a:gd name="connsiteY1" fmla="*/ 0 h 6857998"/>
              <a:gd name="connsiteX2" fmla="*/ 7394999 w 7394999"/>
              <a:gd name="connsiteY2" fmla="*/ 2131 h 6857998"/>
              <a:gd name="connsiteX3" fmla="*/ 7333659 w 7394999"/>
              <a:gd name="connsiteY3" fmla="*/ 0 h 6857998"/>
              <a:gd name="connsiteX4" fmla="*/ 0 w 7394999"/>
              <a:gd name="connsiteY4" fmla="*/ 10632 h 6857998"/>
              <a:gd name="connsiteX5" fmla="*/ 7333659 w 7394999"/>
              <a:gd name="connsiteY5" fmla="*/ 0 h 6857998"/>
              <a:gd name="connsiteX6" fmla="*/ 3447459 w 7394999"/>
              <a:gd name="connsiteY6" fmla="*/ 3886200 h 6857998"/>
              <a:gd name="connsiteX7" fmla="*/ 4585701 w 7394999"/>
              <a:gd name="connsiteY7" fmla="*/ 6634159 h 6857998"/>
              <a:gd name="connsiteX8" fmla="*/ 4831987 w 7394999"/>
              <a:gd name="connsiteY8" fmla="*/ 6857998 h 6857998"/>
              <a:gd name="connsiteX9" fmla="*/ 1701209 w 7394999"/>
              <a:gd name="connsiteY9" fmla="*/ 6857998 h 6857998"/>
              <a:gd name="connsiteX10" fmla="*/ 0 w 7394999"/>
              <a:gd name="connsiteY10" fmla="*/ 10632 h 6857998"/>
              <a:gd name="connsiteX0" fmla="*/ 7344292 w 7405632"/>
              <a:gd name="connsiteY0" fmla="*/ 0 h 6857998"/>
              <a:gd name="connsiteX1" fmla="*/ 7405632 w 7405632"/>
              <a:gd name="connsiteY1" fmla="*/ 0 h 6857998"/>
              <a:gd name="connsiteX2" fmla="*/ 7405632 w 7405632"/>
              <a:gd name="connsiteY2" fmla="*/ 2131 h 6857998"/>
              <a:gd name="connsiteX3" fmla="*/ 7344292 w 7405632"/>
              <a:gd name="connsiteY3" fmla="*/ 0 h 6857998"/>
              <a:gd name="connsiteX4" fmla="*/ 10633 w 7405632"/>
              <a:gd name="connsiteY4" fmla="*/ 10632 h 6857998"/>
              <a:gd name="connsiteX5" fmla="*/ 7344292 w 7405632"/>
              <a:gd name="connsiteY5" fmla="*/ 0 h 6857998"/>
              <a:gd name="connsiteX6" fmla="*/ 3458092 w 7405632"/>
              <a:gd name="connsiteY6" fmla="*/ 3886200 h 6857998"/>
              <a:gd name="connsiteX7" fmla="*/ 4596334 w 7405632"/>
              <a:gd name="connsiteY7" fmla="*/ 6634159 h 6857998"/>
              <a:gd name="connsiteX8" fmla="*/ 4842620 w 7405632"/>
              <a:gd name="connsiteY8" fmla="*/ 6857998 h 6857998"/>
              <a:gd name="connsiteX9" fmla="*/ 0 w 7405632"/>
              <a:gd name="connsiteY9" fmla="*/ 6857998 h 6857998"/>
              <a:gd name="connsiteX10" fmla="*/ 10633 w 7405632"/>
              <a:gd name="connsiteY10" fmla="*/ 10632 h 6857998"/>
              <a:gd name="connsiteX0" fmla="*/ 7344292 w 7405632"/>
              <a:gd name="connsiteY0" fmla="*/ 0 h 6868630"/>
              <a:gd name="connsiteX1" fmla="*/ 7405632 w 7405632"/>
              <a:gd name="connsiteY1" fmla="*/ 0 h 6868630"/>
              <a:gd name="connsiteX2" fmla="*/ 7405632 w 7405632"/>
              <a:gd name="connsiteY2" fmla="*/ 2131 h 6868630"/>
              <a:gd name="connsiteX3" fmla="*/ 7344292 w 7405632"/>
              <a:gd name="connsiteY3" fmla="*/ 0 h 6868630"/>
              <a:gd name="connsiteX4" fmla="*/ 10633 w 7405632"/>
              <a:gd name="connsiteY4" fmla="*/ 10632 h 6868630"/>
              <a:gd name="connsiteX5" fmla="*/ 7344292 w 7405632"/>
              <a:gd name="connsiteY5" fmla="*/ 0 h 6868630"/>
              <a:gd name="connsiteX6" fmla="*/ 3458092 w 7405632"/>
              <a:gd name="connsiteY6" fmla="*/ 3886200 h 6868630"/>
              <a:gd name="connsiteX7" fmla="*/ 4596334 w 7405632"/>
              <a:gd name="connsiteY7" fmla="*/ 6634159 h 6868630"/>
              <a:gd name="connsiteX8" fmla="*/ 4842620 w 7405632"/>
              <a:gd name="connsiteY8" fmla="*/ 6857998 h 6868630"/>
              <a:gd name="connsiteX9" fmla="*/ 0 w 7405632"/>
              <a:gd name="connsiteY9" fmla="*/ 6868630 h 6868630"/>
              <a:gd name="connsiteX10" fmla="*/ 10633 w 7405632"/>
              <a:gd name="connsiteY10" fmla="*/ 10632 h 6868630"/>
              <a:gd name="connsiteX0" fmla="*/ 7344292 w 7405632"/>
              <a:gd name="connsiteY0" fmla="*/ 0 h 6868630"/>
              <a:gd name="connsiteX1" fmla="*/ 7405632 w 7405632"/>
              <a:gd name="connsiteY1" fmla="*/ 0 h 6868630"/>
              <a:gd name="connsiteX2" fmla="*/ 7405632 w 7405632"/>
              <a:gd name="connsiteY2" fmla="*/ 2131 h 6868630"/>
              <a:gd name="connsiteX3" fmla="*/ 7344292 w 7405632"/>
              <a:gd name="connsiteY3" fmla="*/ 0 h 6868630"/>
              <a:gd name="connsiteX4" fmla="*/ 0 w 7405632"/>
              <a:gd name="connsiteY4" fmla="*/ 21264 h 6868630"/>
              <a:gd name="connsiteX5" fmla="*/ 7344292 w 7405632"/>
              <a:gd name="connsiteY5" fmla="*/ 0 h 6868630"/>
              <a:gd name="connsiteX6" fmla="*/ 3458092 w 7405632"/>
              <a:gd name="connsiteY6" fmla="*/ 3886200 h 6868630"/>
              <a:gd name="connsiteX7" fmla="*/ 4596334 w 7405632"/>
              <a:gd name="connsiteY7" fmla="*/ 6634159 h 6868630"/>
              <a:gd name="connsiteX8" fmla="*/ 4842620 w 7405632"/>
              <a:gd name="connsiteY8" fmla="*/ 6857998 h 6868630"/>
              <a:gd name="connsiteX9" fmla="*/ 0 w 7405632"/>
              <a:gd name="connsiteY9" fmla="*/ 6868630 h 6868630"/>
              <a:gd name="connsiteX10" fmla="*/ 0 w 7405632"/>
              <a:gd name="connsiteY10" fmla="*/ 21264 h 6868630"/>
              <a:gd name="connsiteX0" fmla="*/ 7354925 w 7416265"/>
              <a:gd name="connsiteY0" fmla="*/ 1 h 6868631"/>
              <a:gd name="connsiteX1" fmla="*/ 7416265 w 7416265"/>
              <a:gd name="connsiteY1" fmla="*/ 1 h 6868631"/>
              <a:gd name="connsiteX2" fmla="*/ 7416265 w 7416265"/>
              <a:gd name="connsiteY2" fmla="*/ 2132 h 6868631"/>
              <a:gd name="connsiteX3" fmla="*/ 7354925 w 7416265"/>
              <a:gd name="connsiteY3" fmla="*/ 1 h 6868631"/>
              <a:gd name="connsiteX4" fmla="*/ 0 w 7416265"/>
              <a:gd name="connsiteY4" fmla="*/ 0 h 6868631"/>
              <a:gd name="connsiteX5" fmla="*/ 7354925 w 7416265"/>
              <a:gd name="connsiteY5" fmla="*/ 1 h 6868631"/>
              <a:gd name="connsiteX6" fmla="*/ 3468725 w 7416265"/>
              <a:gd name="connsiteY6" fmla="*/ 3886201 h 6868631"/>
              <a:gd name="connsiteX7" fmla="*/ 4606967 w 7416265"/>
              <a:gd name="connsiteY7" fmla="*/ 6634160 h 6868631"/>
              <a:gd name="connsiteX8" fmla="*/ 4853253 w 7416265"/>
              <a:gd name="connsiteY8" fmla="*/ 6857999 h 6868631"/>
              <a:gd name="connsiteX9" fmla="*/ 10633 w 7416265"/>
              <a:gd name="connsiteY9" fmla="*/ 6868631 h 6868631"/>
              <a:gd name="connsiteX10" fmla="*/ 0 w 7416265"/>
              <a:gd name="connsiteY10" fmla="*/ 0 h 6868631"/>
              <a:gd name="connsiteX0" fmla="*/ 7355947 w 7417287"/>
              <a:gd name="connsiteY0" fmla="*/ 1 h 6889896"/>
              <a:gd name="connsiteX1" fmla="*/ 7417287 w 7417287"/>
              <a:gd name="connsiteY1" fmla="*/ 1 h 6889896"/>
              <a:gd name="connsiteX2" fmla="*/ 7417287 w 7417287"/>
              <a:gd name="connsiteY2" fmla="*/ 2132 h 6889896"/>
              <a:gd name="connsiteX3" fmla="*/ 7355947 w 7417287"/>
              <a:gd name="connsiteY3" fmla="*/ 1 h 6889896"/>
              <a:gd name="connsiteX4" fmla="*/ 1022 w 7417287"/>
              <a:gd name="connsiteY4" fmla="*/ 0 h 6889896"/>
              <a:gd name="connsiteX5" fmla="*/ 7355947 w 7417287"/>
              <a:gd name="connsiteY5" fmla="*/ 1 h 6889896"/>
              <a:gd name="connsiteX6" fmla="*/ 3469747 w 7417287"/>
              <a:gd name="connsiteY6" fmla="*/ 3886201 h 6889896"/>
              <a:gd name="connsiteX7" fmla="*/ 4607989 w 7417287"/>
              <a:gd name="connsiteY7" fmla="*/ 6634160 h 6889896"/>
              <a:gd name="connsiteX8" fmla="*/ 4854275 w 7417287"/>
              <a:gd name="connsiteY8" fmla="*/ 6857999 h 6889896"/>
              <a:gd name="connsiteX9" fmla="*/ 1023 w 7417287"/>
              <a:gd name="connsiteY9" fmla="*/ 6889896 h 6889896"/>
              <a:gd name="connsiteX10" fmla="*/ 1022 w 7417287"/>
              <a:gd name="connsiteY10" fmla="*/ 0 h 6889896"/>
              <a:gd name="connsiteX0" fmla="*/ 7355947 w 7417287"/>
              <a:gd name="connsiteY0" fmla="*/ 1 h 6879263"/>
              <a:gd name="connsiteX1" fmla="*/ 7417287 w 7417287"/>
              <a:gd name="connsiteY1" fmla="*/ 1 h 6879263"/>
              <a:gd name="connsiteX2" fmla="*/ 7417287 w 7417287"/>
              <a:gd name="connsiteY2" fmla="*/ 2132 h 6879263"/>
              <a:gd name="connsiteX3" fmla="*/ 7355947 w 7417287"/>
              <a:gd name="connsiteY3" fmla="*/ 1 h 6879263"/>
              <a:gd name="connsiteX4" fmla="*/ 1022 w 7417287"/>
              <a:gd name="connsiteY4" fmla="*/ 0 h 6879263"/>
              <a:gd name="connsiteX5" fmla="*/ 7355947 w 7417287"/>
              <a:gd name="connsiteY5" fmla="*/ 1 h 6879263"/>
              <a:gd name="connsiteX6" fmla="*/ 3469747 w 7417287"/>
              <a:gd name="connsiteY6" fmla="*/ 3886201 h 6879263"/>
              <a:gd name="connsiteX7" fmla="*/ 4607989 w 7417287"/>
              <a:gd name="connsiteY7" fmla="*/ 6634160 h 6879263"/>
              <a:gd name="connsiteX8" fmla="*/ 4854275 w 7417287"/>
              <a:gd name="connsiteY8" fmla="*/ 6857999 h 6879263"/>
              <a:gd name="connsiteX9" fmla="*/ 1023 w 7417287"/>
              <a:gd name="connsiteY9" fmla="*/ 6879263 h 6879263"/>
              <a:gd name="connsiteX10" fmla="*/ 1022 w 7417287"/>
              <a:gd name="connsiteY10" fmla="*/ 0 h 6879263"/>
              <a:gd name="connsiteX0" fmla="*/ 7355947 w 7417287"/>
              <a:gd name="connsiteY0" fmla="*/ 1 h 6857999"/>
              <a:gd name="connsiteX1" fmla="*/ 7417287 w 7417287"/>
              <a:gd name="connsiteY1" fmla="*/ 1 h 6857999"/>
              <a:gd name="connsiteX2" fmla="*/ 7417287 w 7417287"/>
              <a:gd name="connsiteY2" fmla="*/ 2132 h 6857999"/>
              <a:gd name="connsiteX3" fmla="*/ 7355947 w 7417287"/>
              <a:gd name="connsiteY3" fmla="*/ 1 h 6857999"/>
              <a:gd name="connsiteX4" fmla="*/ 1022 w 7417287"/>
              <a:gd name="connsiteY4" fmla="*/ 0 h 6857999"/>
              <a:gd name="connsiteX5" fmla="*/ 7355947 w 7417287"/>
              <a:gd name="connsiteY5" fmla="*/ 1 h 6857999"/>
              <a:gd name="connsiteX6" fmla="*/ 3469747 w 7417287"/>
              <a:gd name="connsiteY6" fmla="*/ 3886201 h 6857999"/>
              <a:gd name="connsiteX7" fmla="*/ 4607989 w 7417287"/>
              <a:gd name="connsiteY7" fmla="*/ 6634160 h 6857999"/>
              <a:gd name="connsiteX8" fmla="*/ 4854275 w 7417287"/>
              <a:gd name="connsiteY8" fmla="*/ 6857999 h 6857999"/>
              <a:gd name="connsiteX9" fmla="*/ 1023 w 7417287"/>
              <a:gd name="connsiteY9" fmla="*/ 6857998 h 6857999"/>
              <a:gd name="connsiteX10" fmla="*/ 1022 w 7417287"/>
              <a:gd name="connsiteY10"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7287" h="6857999">
                <a:moveTo>
                  <a:pt x="7355947" y="1"/>
                </a:moveTo>
                <a:lnTo>
                  <a:pt x="7417287" y="1"/>
                </a:lnTo>
                <a:lnTo>
                  <a:pt x="7417287" y="2132"/>
                </a:lnTo>
                <a:lnTo>
                  <a:pt x="7355947" y="1"/>
                </a:lnTo>
                <a:close/>
                <a:moveTo>
                  <a:pt x="1022" y="0"/>
                </a:moveTo>
                <a:lnTo>
                  <a:pt x="7355947" y="1"/>
                </a:lnTo>
                <a:cubicBezTo>
                  <a:pt x="5209658" y="1"/>
                  <a:pt x="3469747" y="1739912"/>
                  <a:pt x="3469747" y="3886201"/>
                </a:cubicBezTo>
                <a:cubicBezTo>
                  <a:pt x="3469747" y="4959346"/>
                  <a:pt x="3904725" y="5930896"/>
                  <a:pt x="4607989" y="6634160"/>
                </a:cubicBezTo>
                <a:lnTo>
                  <a:pt x="4854275" y="6857999"/>
                </a:lnTo>
                <a:lnTo>
                  <a:pt x="1023" y="6857998"/>
                </a:lnTo>
                <a:cubicBezTo>
                  <a:pt x="-2521" y="4568454"/>
                  <a:pt x="4566" y="2289544"/>
                  <a:pt x="1022"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050"/>
          </a:p>
        </p:txBody>
      </p:sp>
      <p:sp>
        <p:nvSpPr>
          <p:cNvPr id="15" name="Tijdelijke aanduiding voor tekst 3"/>
          <p:cNvSpPr>
            <a:spLocks noGrp="1"/>
          </p:cNvSpPr>
          <p:nvPr>
            <p:ph type="body" sz="half" idx="10" hasCustomPrompt="1"/>
          </p:nvPr>
        </p:nvSpPr>
        <p:spPr>
          <a:xfrm>
            <a:off x="5964866" y="1281114"/>
            <a:ext cx="2721935" cy="3313508"/>
          </a:xfrm>
          <a:prstGeom prst="rect">
            <a:avLst/>
          </a:prstGeom>
        </p:spPr>
        <p:txBody>
          <a:bodyPr>
            <a:normAutofit/>
          </a:bodyPr>
          <a:lstStyle>
            <a:lvl1pPr marL="0" indent="0" algn="r">
              <a:buFont typeface="Arial" charset="0"/>
              <a:buNone/>
              <a:defRPr sz="2100" b="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here</a:t>
            </a:r>
            <a:r>
              <a:rPr lang="nl-NL" dirty="0"/>
              <a:t> </a:t>
            </a:r>
            <a:r>
              <a:rPr lang="nl-NL" dirty="0" err="1"/>
              <a:t>to</a:t>
            </a:r>
            <a:r>
              <a:rPr lang="nl-NL" dirty="0"/>
              <a:t> </a:t>
            </a:r>
            <a:r>
              <a:rPr lang="nl-NL" dirty="0" err="1"/>
              <a:t>add</a:t>
            </a:r>
            <a:r>
              <a:rPr lang="nl-NL" dirty="0"/>
              <a:t> </a:t>
            </a:r>
            <a:r>
              <a:rPr lang="nl-NL" dirty="0" err="1"/>
              <a:t>text</a:t>
            </a:r>
            <a:endParaRPr lang="nl-NL" dirty="0"/>
          </a:p>
        </p:txBody>
      </p:sp>
      <p:sp>
        <p:nvSpPr>
          <p:cNvPr id="14" name="Titel 1"/>
          <p:cNvSpPr>
            <a:spLocks noGrp="1"/>
          </p:cNvSpPr>
          <p:nvPr>
            <p:ph type="title" hasCustomPrompt="1"/>
          </p:nvPr>
        </p:nvSpPr>
        <p:spPr>
          <a:xfrm>
            <a:off x="4563209" y="204787"/>
            <a:ext cx="4123592" cy="871538"/>
          </a:xfrm>
          <a:prstGeom prst="rect">
            <a:avLst/>
          </a:prstGeom>
        </p:spPr>
        <p:txBody>
          <a:bodyPr anchor="b">
            <a:normAutofit/>
          </a:bodyPr>
          <a:lstStyle>
            <a:lvl1pPr algn="r">
              <a:defRPr sz="1500" b="1">
                <a:solidFill>
                  <a:schemeClr val="bg2"/>
                </a:solidFill>
              </a:defRPr>
            </a:lvl1pPr>
          </a:lstStyle>
          <a:p>
            <a:r>
              <a:rPr lang="nl-NL" dirty="0"/>
              <a:t>CLICK TO ADD A TITLE</a:t>
            </a:r>
          </a:p>
        </p:txBody>
      </p:sp>
      <p:sp>
        <p:nvSpPr>
          <p:cNvPr id="12" name="Tijdelijke aanduiding voor datum 3"/>
          <p:cNvSpPr>
            <a:spLocks noGrp="1"/>
          </p:cNvSpPr>
          <p:nvPr>
            <p:ph type="dt" sz="half" idx="2"/>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dirty="0"/>
          </a:p>
        </p:txBody>
      </p:sp>
      <p:sp>
        <p:nvSpPr>
          <p:cNvPr id="13"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lumMod val="50000"/>
                  </a:schemeClr>
                </a:solidFill>
                <a:latin typeface="Verdana" charset="0"/>
                <a:ea typeface="Verdana" charset="0"/>
                <a:cs typeface="Verdana" charset="0"/>
              </a:defRPr>
            </a:lvl1pPr>
          </a:lstStyle>
          <a:p>
            <a:pPr algn="ctr"/>
            <a:r>
              <a:rPr lang="nl-NL"/>
              <a:t>- CONFIDENTIAL -</a:t>
            </a:r>
            <a:endParaRPr lang="nl-NL" dirty="0"/>
          </a:p>
        </p:txBody>
      </p:sp>
      <p:sp>
        <p:nvSpPr>
          <p:cNvPr id="16"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lumMod val="50000"/>
                  </a:schemeClr>
                </a:solidFill>
                <a:latin typeface="Verdana" charset="0"/>
                <a:ea typeface="Verdana" charset="0"/>
                <a:cs typeface="Verdana" charset="0"/>
              </a:defRPr>
            </a:lvl1pPr>
          </a:lstStyle>
          <a:p>
            <a:fld id="{5A2BC20A-EA3A-C04B-96A2-7C1953A4B0DE}" type="slidenum">
              <a:rPr lang="nl-NL" smtClean="0"/>
              <a:pPr/>
              <a:t>‹#›</a:t>
            </a:fld>
            <a:endParaRPr lang="nl-NL" dirty="0"/>
          </a:p>
        </p:txBody>
      </p:sp>
    </p:spTree>
    <p:extLst>
      <p:ext uri="{BB962C8B-B14F-4D97-AF65-F5344CB8AC3E}">
        <p14:creationId xmlns:p14="http://schemas.microsoft.com/office/powerpoint/2010/main" val="1562658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a:lstStyle>
            <a:lvl1pPr marL="257175" indent="-257175">
              <a:buFontTx/>
              <a:buBlip>
                <a:blip r:embed="rId2"/>
              </a:buBlip>
              <a:defRPr sz="2400">
                <a:solidFill>
                  <a:schemeClr val="tx1"/>
                </a:solidFill>
              </a:defRPr>
            </a:lvl1pPr>
            <a:lvl2pPr>
              <a:defRPr>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dirty="0"/>
              <a:t>Click </a:t>
            </a:r>
            <a:r>
              <a:rPr lang="nl-NL" dirty="0" err="1"/>
              <a:t>to</a:t>
            </a:r>
            <a:r>
              <a:rPr lang="nl-NL" dirty="0"/>
              <a:t> </a:t>
            </a:r>
            <a:r>
              <a:rPr lang="nl-NL" dirty="0" err="1"/>
              <a:t>add</a:t>
            </a:r>
            <a:r>
              <a:rPr lang="nl-NL" dirty="0"/>
              <a:t> </a:t>
            </a:r>
            <a:r>
              <a:rPr lang="nl-NL" dirty="0" err="1"/>
              <a:t>text</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p>
        </p:txBody>
      </p:sp>
      <p:sp>
        <p:nvSpPr>
          <p:cNvPr id="9" name="Titel 1"/>
          <p:cNvSpPr>
            <a:spLocks noGrp="1"/>
          </p:cNvSpPr>
          <p:nvPr>
            <p:ph type="title" hasCustomPrompt="1"/>
          </p:nvPr>
        </p:nvSpPr>
        <p:spPr>
          <a:xfrm>
            <a:off x="457200" y="225761"/>
            <a:ext cx="8229600" cy="684243"/>
          </a:xfrm>
        </p:spPr>
        <p:txBody>
          <a:bodyPr anchor="b"/>
          <a:lstStyle/>
          <a:p>
            <a:r>
              <a:rPr lang="nl-NL" dirty="0"/>
              <a:t>CLICK TO ADD A TITLE</a:t>
            </a:r>
          </a:p>
        </p:txBody>
      </p:sp>
      <p:sp>
        <p:nvSpPr>
          <p:cNvPr id="12" name="Tijdelijke aanduiding voor datum 3"/>
          <p:cNvSpPr>
            <a:spLocks noGrp="1"/>
          </p:cNvSpPr>
          <p:nvPr>
            <p:ph type="dt" sz="half" idx="2"/>
          </p:nvPr>
        </p:nvSpPr>
        <p:spPr>
          <a:xfrm>
            <a:off x="457200" y="4767263"/>
            <a:ext cx="1954800" cy="273844"/>
          </a:xfrm>
          <a:prstGeom prst="rect">
            <a:avLst/>
          </a:prstGeom>
        </p:spPr>
        <p:txBody>
          <a:bodyPr vert="horz" lIns="91440" tIns="45720" rIns="91440" bIns="45720" rtlCol="0" anchor="ctr"/>
          <a:lstStyle>
            <a:lvl1pPr algn="l">
              <a:defRPr sz="1050" b="0" i="0">
                <a:solidFill>
                  <a:schemeClr val="bg1"/>
                </a:solidFill>
                <a:latin typeface="Verdana" charset="0"/>
                <a:ea typeface="Verdana" charset="0"/>
                <a:cs typeface="Verdana" charset="0"/>
              </a:defRPr>
            </a:lvl1pPr>
          </a:lstStyle>
          <a:p>
            <a:endParaRPr lang="nl-NL" dirty="0"/>
          </a:p>
        </p:txBody>
      </p:sp>
      <p:sp>
        <p:nvSpPr>
          <p:cNvPr id="13" name="Tijdelijke aanduiding voor voettekst 4"/>
          <p:cNvSpPr>
            <a:spLocks noGrp="1"/>
          </p:cNvSpPr>
          <p:nvPr>
            <p:ph type="ftr" sz="quarter" idx="3"/>
          </p:nvPr>
        </p:nvSpPr>
        <p:spPr>
          <a:xfrm>
            <a:off x="2412000" y="4768200"/>
            <a:ext cx="4320000" cy="273844"/>
          </a:xfrm>
          <a:prstGeom prst="rect">
            <a:avLst/>
          </a:prstGeom>
        </p:spPr>
        <p:txBody>
          <a:bodyPr vert="horz" lIns="91440" tIns="45720" rIns="91440" bIns="45720" rtlCol="0" anchor="ctr"/>
          <a:lstStyle>
            <a:lvl1pPr algn="r">
              <a:defRPr sz="1050" b="1" i="0">
                <a:solidFill>
                  <a:schemeClr val="bg1"/>
                </a:solidFill>
                <a:latin typeface="Verdana" charset="0"/>
                <a:ea typeface="Verdana" charset="0"/>
                <a:cs typeface="Verdana" charset="0"/>
              </a:defRPr>
            </a:lvl1pPr>
          </a:lstStyle>
          <a:p>
            <a:pPr algn="ctr"/>
            <a:r>
              <a:rPr lang="nl-NL"/>
              <a:t>- CONFIDENTIAL -</a:t>
            </a:r>
            <a:endParaRPr lang="nl-NL" dirty="0"/>
          </a:p>
        </p:txBody>
      </p:sp>
      <p:sp>
        <p:nvSpPr>
          <p:cNvPr id="14" name="Tijdelijke aanduiding voor dianummer 5"/>
          <p:cNvSpPr>
            <a:spLocks noGrp="1"/>
          </p:cNvSpPr>
          <p:nvPr>
            <p:ph type="sldNum" sz="quarter" idx="4"/>
          </p:nvPr>
        </p:nvSpPr>
        <p:spPr>
          <a:xfrm>
            <a:off x="7986532" y="4767263"/>
            <a:ext cx="700268" cy="273844"/>
          </a:xfrm>
          <a:prstGeom prst="rect">
            <a:avLst/>
          </a:prstGeom>
        </p:spPr>
        <p:txBody>
          <a:bodyPr vert="horz" lIns="91440" tIns="45720" rIns="91440" bIns="45720" rtlCol="0" anchor="ctr"/>
          <a:lstStyle>
            <a:lvl1pPr algn="r">
              <a:defRPr sz="1050" b="0" i="0">
                <a:solidFill>
                  <a:schemeClr val="bg1"/>
                </a:solidFill>
                <a:latin typeface="Verdana" charset="0"/>
                <a:ea typeface="Verdana" charset="0"/>
                <a:cs typeface="Verdana" charset="0"/>
              </a:defRPr>
            </a:lvl1pPr>
          </a:lstStyle>
          <a:p>
            <a:fld id="{5A2BC20A-EA3A-C04B-96A2-7C1953A4B0DE}" type="slidenum">
              <a:rPr lang="nl-NL" smtClean="0"/>
              <a:pPr/>
              <a:t>‹#›</a:t>
            </a:fld>
            <a:endParaRPr lang="nl-NL" dirty="0"/>
          </a:p>
        </p:txBody>
      </p:sp>
    </p:spTree>
    <p:extLst>
      <p:ext uri="{BB962C8B-B14F-4D97-AF65-F5344CB8AC3E}">
        <p14:creationId xmlns:p14="http://schemas.microsoft.com/office/powerpoint/2010/main" val="2340951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2FCF5"/>
        </a:solid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900200" y="445025"/>
            <a:ext cx="42438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2pPr>
            <a:lvl3pPr lvl="2">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3pPr>
            <a:lvl4pPr lvl="3">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4pPr>
            <a:lvl5pPr lvl="4">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5pPr>
            <a:lvl6pPr lvl="5">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6pPr>
            <a:lvl7pPr lvl="6">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7pPr>
            <a:lvl8pPr lvl="7">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8pPr>
            <a:lvl9pPr lvl="8">
              <a:spcBef>
                <a:spcPts val="0"/>
              </a:spcBef>
              <a:spcAft>
                <a:spcPts val="0"/>
              </a:spcAft>
              <a:buClr>
                <a:srgbClr val="0B433A"/>
              </a:buClr>
              <a:buSzPts val="2800"/>
              <a:buFont typeface="Poppins"/>
              <a:buNone/>
              <a:defRPr>
                <a:solidFill>
                  <a:srgbClr val="0B433A"/>
                </a:solidFill>
                <a:latin typeface="Poppins"/>
                <a:ea typeface="Poppins"/>
                <a:cs typeface="Poppins"/>
                <a:sym typeface="Poppins"/>
              </a:defRPr>
            </a:lvl9pPr>
          </a:lstStyle>
          <a:p>
            <a:endParaRPr/>
          </a:p>
        </p:txBody>
      </p:sp>
      <p:sp>
        <p:nvSpPr>
          <p:cNvPr id="116" name="Google Shape;116;p20"/>
          <p:cNvSpPr txBox="1">
            <a:spLocks noGrp="1"/>
          </p:cNvSpPr>
          <p:nvPr>
            <p:ph type="body" idx="1"/>
          </p:nvPr>
        </p:nvSpPr>
        <p:spPr>
          <a:xfrm>
            <a:off x="4824000" y="1459400"/>
            <a:ext cx="42438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B433A"/>
              </a:buClr>
              <a:buSzPts val="1800"/>
              <a:buFont typeface="Poppins"/>
              <a:buChar char="●"/>
              <a:defRPr>
                <a:solidFill>
                  <a:srgbClr val="0B433A"/>
                </a:solidFill>
                <a:latin typeface="Poppins"/>
                <a:ea typeface="Poppins"/>
                <a:cs typeface="Poppins"/>
                <a:sym typeface="Poppins"/>
              </a:defRPr>
            </a:lvl1pPr>
            <a:lvl2pPr marL="914400" lvl="1"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2pPr>
            <a:lvl3pPr marL="1371600" lvl="2"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3pPr>
            <a:lvl4pPr marL="1828800" lvl="3"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4pPr>
            <a:lvl5pPr marL="2286000" lvl="4"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5pPr>
            <a:lvl6pPr marL="2743200" lvl="5"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6pPr>
            <a:lvl7pPr marL="3200400" lvl="6"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7pPr>
            <a:lvl8pPr marL="3657600" lvl="7"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8pPr>
            <a:lvl9pPr marL="4114800" lvl="8" indent="-342900">
              <a:spcBef>
                <a:spcPts val="0"/>
              </a:spcBef>
              <a:spcAft>
                <a:spcPts val="0"/>
              </a:spcAft>
              <a:buClr>
                <a:srgbClr val="0B433A"/>
              </a:buClr>
              <a:buSzPts val="1800"/>
              <a:buFont typeface="Poppins"/>
              <a:buChar char="■"/>
              <a:defRPr sz="1800">
                <a:solidFill>
                  <a:srgbClr val="0B433A"/>
                </a:solidFill>
                <a:latin typeface="Poppins"/>
                <a:ea typeface="Poppins"/>
                <a:cs typeface="Poppins"/>
                <a:sym typeface="Poppins"/>
              </a:defRPr>
            </a:lvl9pPr>
          </a:lstStyle>
          <a:p>
            <a:endParaRPr/>
          </a:p>
        </p:txBody>
      </p:sp>
      <p:sp>
        <p:nvSpPr>
          <p:cNvPr id="117" name="Google Shape;11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18" name="Google Shape;118;p20"/>
          <p:cNvPicPr preferRelativeResize="0"/>
          <p:nvPr/>
        </p:nvPicPr>
        <p:blipFill>
          <a:blip r:embed="rId2">
            <a:alphaModFix/>
          </a:blip>
          <a:stretch>
            <a:fillRect/>
          </a:stretch>
        </p:blipFill>
        <p:spPr>
          <a:xfrm>
            <a:off x="471425" y="4611253"/>
            <a:ext cx="1208575" cy="368423"/>
          </a:xfrm>
          <a:prstGeom prst="rect">
            <a:avLst/>
          </a:prstGeom>
          <a:noFill/>
          <a:ln>
            <a:noFill/>
          </a:ln>
        </p:spPr>
      </p:pic>
    </p:spTree>
    <p:extLst>
      <p:ext uri="{BB962C8B-B14F-4D97-AF65-F5344CB8AC3E}">
        <p14:creationId xmlns:p14="http://schemas.microsoft.com/office/powerpoint/2010/main" val="1872106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rgbClr val="F2FCF5"/>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270000" y="360000"/>
            <a:ext cx="8520600" cy="572700"/>
          </a:xfrm>
          <a:prstGeom prst="rect">
            <a:avLst/>
          </a:prstGeom>
        </p:spPr>
        <p:txBody>
          <a:bodyPr spcFirstLastPara="1" wrap="square" lIns="0" tIns="0" rIns="0" bIns="0" anchor="t" anchorCtr="0">
            <a:spAutoFit/>
          </a:bodyPr>
          <a:lstStyle>
            <a:lvl1pPr lvl="0">
              <a:spcBef>
                <a:spcPts val="0"/>
              </a:spcBef>
              <a:spcAft>
                <a:spcPts val="0"/>
              </a:spcAft>
              <a:buClr>
                <a:schemeClr val="dk1"/>
              </a:buClr>
              <a:buSzPts val="2800"/>
              <a:buNone/>
              <a:defRPr>
                <a:solidFill>
                  <a:schemeClr val="dk1"/>
                </a:solidFill>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a:endParaRPr/>
          </a:p>
        </p:txBody>
      </p:sp>
      <p:sp>
        <p:nvSpPr>
          <p:cNvPr id="40" name="Google Shape;40;p6"/>
          <p:cNvSpPr txBox="1">
            <a:spLocks noGrp="1"/>
          </p:cNvSpPr>
          <p:nvPr>
            <p:ph type="body" idx="1"/>
          </p:nvPr>
        </p:nvSpPr>
        <p:spPr>
          <a:xfrm>
            <a:off x="270000" y="1080000"/>
            <a:ext cx="8520600" cy="3416400"/>
          </a:xfrm>
          <a:prstGeom prst="rect">
            <a:avLst/>
          </a:prstGeom>
        </p:spPr>
        <p:txBody>
          <a:bodyPr spcFirstLastPara="1" wrap="square" lIns="0" tIns="0" rIns="0" bIns="0" anchor="t" anchorCtr="0">
            <a:sp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1" name="Google Shape;4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6"/>
          <p:cNvPicPr preferRelativeResize="0"/>
          <p:nvPr/>
        </p:nvPicPr>
        <p:blipFill>
          <a:blip r:embed="rId2">
            <a:alphaModFix/>
          </a:blip>
          <a:stretch>
            <a:fillRect/>
          </a:stretch>
        </p:blipFill>
        <p:spPr>
          <a:xfrm>
            <a:off x="270000" y="4680000"/>
            <a:ext cx="1080001" cy="330378"/>
          </a:xfrm>
          <a:prstGeom prst="rect">
            <a:avLst/>
          </a:prstGeom>
          <a:noFill/>
          <a:ln>
            <a:noFill/>
          </a:ln>
        </p:spPr>
      </p:pic>
    </p:spTree>
    <p:extLst>
      <p:ext uri="{BB962C8B-B14F-4D97-AF65-F5344CB8AC3E}">
        <p14:creationId xmlns:p14="http://schemas.microsoft.com/office/powerpoint/2010/main" val="525434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Choosr Master Theme" type="title">
  <p:cSld name="iChoosr Master Theme">
    <p:bg>
      <p:bgPr>
        <a:solidFill>
          <a:schemeClr val="dk1"/>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3" cy="5143490"/>
          </a:xfrm>
          <a:prstGeom prst="rect">
            <a:avLst/>
          </a:prstGeom>
          <a:noFill/>
          <a:ln>
            <a:noFill/>
          </a:ln>
        </p:spPr>
      </p:pic>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 name="Google Shape;12;p2"/>
          <p:cNvSpPr txBox="1"/>
          <p:nvPr/>
        </p:nvSpPr>
        <p:spPr>
          <a:xfrm>
            <a:off x="1831725" y="1515625"/>
            <a:ext cx="5406000" cy="14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3" name="Google Shape;13;p2"/>
          <p:cNvSpPr txBox="1"/>
          <p:nvPr/>
        </p:nvSpPr>
        <p:spPr>
          <a:xfrm>
            <a:off x="438500" y="2033113"/>
            <a:ext cx="3703500" cy="889200"/>
          </a:xfrm>
          <a:prstGeom prst="rect">
            <a:avLst/>
          </a:prstGeom>
          <a:noFill/>
          <a:ln>
            <a:noFill/>
          </a:ln>
        </p:spPr>
        <p:txBody>
          <a:bodyPr spcFirstLastPara="1" wrap="square" lIns="91425" tIns="91425" rIns="91425" bIns="91425" anchor="b" anchorCtr="0">
            <a:normAutofit/>
          </a:bodyPr>
          <a:lstStyle/>
          <a:p>
            <a:pPr marL="0" lvl="0" indent="0" algn="l" rtl="0">
              <a:spcBef>
                <a:spcPts val="0"/>
              </a:spcBef>
              <a:spcAft>
                <a:spcPts val="0"/>
              </a:spcAft>
              <a:buNone/>
            </a:pPr>
            <a:endParaRPr sz="2500">
              <a:solidFill>
                <a:srgbClr val="FFFFFF"/>
              </a:solidFill>
              <a:latin typeface="Poppins"/>
              <a:ea typeface="Poppins"/>
              <a:cs typeface="Poppins"/>
              <a:sym typeface="Poppins"/>
            </a:endParaRPr>
          </a:p>
        </p:txBody>
      </p:sp>
      <p:pic>
        <p:nvPicPr>
          <p:cNvPr id="14" name="Google Shape;14;p2"/>
          <p:cNvPicPr preferRelativeResize="0"/>
          <p:nvPr/>
        </p:nvPicPr>
        <p:blipFill>
          <a:blip r:embed="rId3">
            <a:alphaModFix/>
          </a:blip>
          <a:stretch>
            <a:fillRect/>
          </a:stretch>
        </p:blipFill>
        <p:spPr>
          <a:xfrm>
            <a:off x="299575" y="1620000"/>
            <a:ext cx="1806951" cy="359900"/>
          </a:xfrm>
          <a:prstGeom prst="rect">
            <a:avLst/>
          </a:prstGeom>
          <a:noFill/>
          <a:ln>
            <a:noFill/>
          </a:ln>
        </p:spPr>
      </p:pic>
      <p:sp>
        <p:nvSpPr>
          <p:cNvPr id="15" name="Google Shape;15;p2"/>
          <p:cNvSpPr txBox="1">
            <a:spLocks noGrp="1"/>
          </p:cNvSpPr>
          <p:nvPr>
            <p:ph type="title"/>
          </p:nvPr>
        </p:nvSpPr>
        <p:spPr>
          <a:xfrm>
            <a:off x="270000" y="2209000"/>
            <a:ext cx="3968700" cy="981900"/>
          </a:xfrm>
          <a:prstGeom prst="rect">
            <a:avLst/>
          </a:prstGeom>
        </p:spPr>
        <p:txBody>
          <a:bodyPr spcFirstLastPara="1" wrap="square" lIns="0" tIns="0" rIns="0" bIns="0" anchor="t" anchorCtr="0">
            <a:spAutoFit/>
          </a:bodyPr>
          <a:lstStyle>
            <a:lvl1pPr lvl="0">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600"/>
              <a:buFont typeface="Poppins SemiBold"/>
              <a:buNone/>
              <a:defRPr sz="3600">
                <a:solidFill>
                  <a:schemeClr val="lt1"/>
                </a:solidFill>
                <a:latin typeface="Poppins SemiBold"/>
                <a:ea typeface="Poppins SemiBold"/>
                <a:cs typeface="Poppins SemiBold"/>
                <a:sym typeface="Poppins SemiBold"/>
              </a:defRPr>
            </a:lvl9pPr>
          </a:lstStyle>
          <a:p>
            <a:endParaRPr/>
          </a:p>
        </p:txBody>
      </p:sp>
      <p:sp>
        <p:nvSpPr>
          <p:cNvPr id="16" name="Google Shape;16;p2"/>
          <p:cNvSpPr txBox="1">
            <a:spLocks noGrp="1"/>
          </p:cNvSpPr>
          <p:nvPr>
            <p:ph type="title" idx="2"/>
          </p:nvPr>
        </p:nvSpPr>
        <p:spPr>
          <a:xfrm>
            <a:off x="270000" y="3420000"/>
            <a:ext cx="8520600" cy="393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800"/>
              <a:buNone/>
              <a:defRPr sz="1800">
                <a:solidFill>
                  <a:schemeClr val="lt1"/>
                </a:solidFill>
              </a:defRPr>
            </a:lvl1pPr>
            <a:lvl2pPr lvl="1">
              <a:spcBef>
                <a:spcPts val="0"/>
              </a:spcBef>
              <a:spcAft>
                <a:spcPts val="0"/>
              </a:spcAft>
              <a:buClr>
                <a:schemeClr val="lt1"/>
              </a:buClr>
              <a:buSzPts val="1800"/>
              <a:buNone/>
              <a:defRPr sz="1800">
                <a:solidFill>
                  <a:schemeClr val="lt1"/>
                </a:solidFill>
              </a:defRPr>
            </a:lvl2pPr>
            <a:lvl3pPr lvl="2">
              <a:spcBef>
                <a:spcPts val="0"/>
              </a:spcBef>
              <a:spcAft>
                <a:spcPts val="0"/>
              </a:spcAft>
              <a:buClr>
                <a:schemeClr val="lt1"/>
              </a:buClr>
              <a:buSzPts val="1800"/>
              <a:buNone/>
              <a:defRPr sz="1800">
                <a:solidFill>
                  <a:schemeClr val="lt1"/>
                </a:solidFill>
              </a:defRPr>
            </a:lvl3pPr>
            <a:lvl4pPr lvl="3">
              <a:spcBef>
                <a:spcPts val="0"/>
              </a:spcBef>
              <a:spcAft>
                <a:spcPts val="0"/>
              </a:spcAft>
              <a:buClr>
                <a:schemeClr val="lt1"/>
              </a:buClr>
              <a:buSzPts val="1800"/>
              <a:buNone/>
              <a:defRPr sz="1800">
                <a:solidFill>
                  <a:schemeClr val="lt1"/>
                </a:solidFill>
              </a:defRPr>
            </a:lvl4pPr>
            <a:lvl5pPr lvl="4">
              <a:spcBef>
                <a:spcPts val="0"/>
              </a:spcBef>
              <a:spcAft>
                <a:spcPts val="0"/>
              </a:spcAft>
              <a:buClr>
                <a:schemeClr val="lt1"/>
              </a:buClr>
              <a:buSzPts val="1800"/>
              <a:buNone/>
              <a:defRPr sz="1800">
                <a:solidFill>
                  <a:schemeClr val="lt1"/>
                </a:solidFill>
              </a:defRPr>
            </a:lvl5pPr>
            <a:lvl6pPr lvl="5">
              <a:spcBef>
                <a:spcPts val="0"/>
              </a:spcBef>
              <a:spcAft>
                <a:spcPts val="0"/>
              </a:spcAft>
              <a:buClr>
                <a:schemeClr val="lt1"/>
              </a:buClr>
              <a:buSzPts val="1800"/>
              <a:buNone/>
              <a:defRPr sz="1800">
                <a:solidFill>
                  <a:schemeClr val="lt1"/>
                </a:solidFill>
              </a:defRPr>
            </a:lvl6pPr>
            <a:lvl7pPr lvl="6">
              <a:spcBef>
                <a:spcPts val="0"/>
              </a:spcBef>
              <a:spcAft>
                <a:spcPts val="0"/>
              </a:spcAft>
              <a:buClr>
                <a:schemeClr val="lt1"/>
              </a:buClr>
              <a:buSzPts val="1800"/>
              <a:buNone/>
              <a:defRPr sz="1800">
                <a:solidFill>
                  <a:schemeClr val="lt1"/>
                </a:solidFill>
              </a:defRPr>
            </a:lvl7pPr>
            <a:lvl8pPr lvl="7">
              <a:spcBef>
                <a:spcPts val="0"/>
              </a:spcBef>
              <a:spcAft>
                <a:spcPts val="0"/>
              </a:spcAft>
              <a:buClr>
                <a:schemeClr val="lt1"/>
              </a:buClr>
              <a:buSzPts val="1800"/>
              <a:buNone/>
              <a:defRPr sz="1800">
                <a:solidFill>
                  <a:schemeClr val="lt1"/>
                </a:solidFill>
              </a:defRPr>
            </a:lvl8pPr>
            <a:lvl9pPr lvl="8">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167244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reen | Main Title Slide 01">
  <p:cSld name="TITLE_1_1">
    <p:bg>
      <p:bgPr>
        <a:solidFill>
          <a:srgbClr val="0B433A"/>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381500" y="2429988"/>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2500"/>
              <a:buFont typeface="Poppins"/>
              <a:buNone/>
              <a:defRPr sz="2500">
                <a:solidFill>
                  <a:schemeClr val="lt1"/>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2" name="Google Shape;22;p4"/>
          <p:cNvPicPr preferRelativeResize="0"/>
          <p:nvPr/>
        </p:nvPicPr>
        <p:blipFill>
          <a:blip r:embed="rId2">
            <a:alphaModFix/>
          </a:blip>
          <a:stretch>
            <a:fillRect/>
          </a:stretch>
        </p:blipFill>
        <p:spPr>
          <a:xfrm>
            <a:off x="468200" y="1713875"/>
            <a:ext cx="1474288" cy="449975"/>
          </a:xfrm>
          <a:prstGeom prst="rect">
            <a:avLst/>
          </a:prstGeom>
          <a:noFill/>
          <a:ln>
            <a:noFill/>
          </a:ln>
        </p:spPr>
      </p:pic>
    </p:spTree>
  </p:cSld>
  <p:clrMapOvr>
    <a:masterClrMapping/>
  </p:clrMapOvr>
  <p:extLst>
    <p:ext uri="{DCECCB84-F9BA-43D5-87BE-67443E8EF086}">
      <p15:sldGuideLst xmlns:p15="http://schemas.microsoft.com/office/powerpoint/2012/main">
        <p15:guide id="1" pos="310">
          <p15:clr>
            <a:srgbClr val="E46962"/>
          </p15:clr>
        </p15:guide>
        <p15:guide id="2" orient="horz" pos="1134">
          <p15:clr>
            <a:srgbClr val="E46962"/>
          </p15:clr>
        </p15:guide>
        <p15:guide id="3" orient="horz" pos="1531">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reen | Blank Slide">
  <p:cSld name="TITLE_1_1_1">
    <p:bg>
      <p:bgPr>
        <a:solidFill>
          <a:srgbClr val="0B433A"/>
        </a:solid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25" name="Google Shape;25;p5"/>
          <p:cNvPicPr preferRelativeResize="0"/>
          <p:nvPr/>
        </p:nvPicPr>
        <p:blipFill>
          <a:blip r:embed="rId2">
            <a:alphaModFix/>
          </a:blip>
          <a:stretch>
            <a:fillRect/>
          </a:stretch>
        </p:blipFill>
        <p:spPr>
          <a:xfrm>
            <a:off x="466150" y="4611025"/>
            <a:ext cx="1208573" cy="368875"/>
          </a:xfrm>
          <a:prstGeom prst="rect">
            <a:avLst/>
          </a:prstGeom>
          <a:noFill/>
          <a:ln>
            <a:noFill/>
          </a:ln>
        </p:spPr>
      </p:pic>
    </p:spTree>
  </p:cSld>
  <p:clrMapOvr>
    <a:masterClrMapping/>
  </p:clrMapOvr>
  <p:extLst>
    <p:ext uri="{DCECCB84-F9BA-43D5-87BE-67443E8EF086}">
      <p15:sldGuideLst xmlns:p15="http://schemas.microsoft.com/office/powerpoint/2012/main">
        <p15:guide id="1" pos="310">
          <p15:clr>
            <a:srgbClr val="E46962"/>
          </p15:clr>
        </p15:guide>
        <p15:guide id="2" orient="horz" pos="1134">
          <p15:clr>
            <a:srgbClr val="E46962"/>
          </p15:clr>
        </p15:guide>
        <p15:guide id="3" orient="horz" pos="1531">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reen | Main Title Slide 03">
  <p:cSld name="SECTION_HEADER_2">
    <p:bg>
      <p:bgPr>
        <a:solidFill>
          <a:srgbClr val="0B433A"/>
        </a:solid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5" name="Google Shape;35;p7"/>
          <p:cNvSpPr txBox="1"/>
          <p:nvPr/>
        </p:nvSpPr>
        <p:spPr>
          <a:xfrm>
            <a:off x="1741725" y="1515625"/>
            <a:ext cx="5406000" cy="14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6" name="Google Shape;36;p7"/>
          <p:cNvPicPr preferRelativeResize="0"/>
          <p:nvPr/>
        </p:nvPicPr>
        <p:blipFill>
          <a:blip r:embed="rId2">
            <a:alphaModFix/>
          </a:blip>
          <a:stretch>
            <a:fillRect/>
          </a:stretch>
        </p:blipFill>
        <p:spPr>
          <a:xfrm>
            <a:off x="466150" y="4611025"/>
            <a:ext cx="1208573" cy="368875"/>
          </a:xfrm>
          <a:prstGeom prst="rect">
            <a:avLst/>
          </a:prstGeom>
          <a:noFill/>
          <a:ln>
            <a:noFill/>
          </a:ln>
        </p:spPr>
      </p:pic>
      <p:pic>
        <p:nvPicPr>
          <p:cNvPr id="37" name="Google Shape;37;p7"/>
          <p:cNvPicPr preferRelativeResize="0"/>
          <p:nvPr/>
        </p:nvPicPr>
        <p:blipFill rotWithShape="1">
          <a:blip r:embed="rId3">
            <a:alphaModFix/>
          </a:blip>
          <a:srcRect l="3415" t="-3528" r="1446" b="28136"/>
          <a:stretch/>
        </p:blipFill>
        <p:spPr>
          <a:xfrm rot="-5400000" flipH="1">
            <a:off x="4471788" y="506437"/>
            <a:ext cx="5178650" cy="4165776"/>
          </a:xfrm>
          <a:prstGeom prst="rect">
            <a:avLst/>
          </a:prstGeom>
          <a:noFill/>
          <a:ln>
            <a:noFill/>
          </a:ln>
        </p:spPr>
      </p:pic>
      <p:sp>
        <p:nvSpPr>
          <p:cNvPr id="38" name="Google Shape;38;p7"/>
          <p:cNvSpPr>
            <a:spLocks noGrp="1"/>
          </p:cNvSpPr>
          <p:nvPr>
            <p:ph type="pic" idx="2"/>
          </p:nvPr>
        </p:nvSpPr>
        <p:spPr>
          <a:xfrm>
            <a:off x="5379600" y="806250"/>
            <a:ext cx="2747400" cy="3398100"/>
          </a:xfrm>
          <a:prstGeom prst="roundRect">
            <a:avLst>
              <a:gd name="adj" fmla="val 16667"/>
            </a:avLst>
          </a:prstGeom>
          <a:noFill/>
          <a:ln>
            <a:noFill/>
          </a:ln>
        </p:spPr>
        <p:txBody>
          <a:bodyPr/>
          <a:lstStyle/>
          <a:p>
            <a:endParaRPr lang="en-US"/>
          </a:p>
        </p:txBody>
      </p:sp>
      <p:sp>
        <p:nvSpPr>
          <p:cNvPr id="39" name="Google Shape;39;p7"/>
          <p:cNvSpPr txBox="1">
            <a:spLocks noGrp="1"/>
          </p:cNvSpPr>
          <p:nvPr>
            <p:ph type="title"/>
          </p:nvPr>
        </p:nvSpPr>
        <p:spPr>
          <a:xfrm>
            <a:off x="348500" y="3010000"/>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1pPr>
            <a:lvl2pPr lvl="1"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2pPr>
            <a:lvl3pPr lvl="2"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3pPr>
            <a:lvl4pPr lvl="3"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4pPr>
            <a:lvl5pPr lvl="4"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5pPr>
            <a:lvl6pPr lvl="5"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6pPr>
            <a:lvl7pPr lvl="6"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7pPr>
            <a:lvl8pPr lvl="7"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8pPr>
            <a:lvl9pPr lvl="8"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9pPr>
          </a:lstStyle>
          <a:p>
            <a:endParaRPr/>
          </a:p>
        </p:txBody>
      </p:sp>
      <p:sp>
        <p:nvSpPr>
          <p:cNvPr id="40" name="Google Shape;40;p7"/>
          <p:cNvSpPr txBox="1">
            <a:spLocks noGrp="1"/>
          </p:cNvSpPr>
          <p:nvPr>
            <p:ph type="ctrTitle" idx="3"/>
          </p:nvPr>
        </p:nvSpPr>
        <p:spPr>
          <a:xfrm>
            <a:off x="348500" y="2033113"/>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2500"/>
              <a:buFont typeface="Poppins"/>
              <a:buNone/>
              <a:defRPr sz="2500">
                <a:solidFill>
                  <a:schemeClr val="lt1"/>
                </a:solidFill>
                <a:latin typeface="Poppins"/>
                <a:ea typeface="Poppins"/>
                <a:cs typeface="Poppins"/>
                <a:sym typeface="Poppins"/>
              </a:defRPr>
            </a:lvl1pPr>
            <a:lvl2pPr lvl="1" algn="ctr" rtl="0">
              <a:spcBef>
                <a:spcPts val="0"/>
              </a:spcBef>
              <a:spcAft>
                <a:spcPts val="0"/>
              </a:spcAft>
              <a:buClr>
                <a:srgbClr val="0B433A"/>
              </a:buClr>
              <a:buSzPts val="2500"/>
              <a:buNone/>
              <a:defRPr sz="2500">
                <a:solidFill>
                  <a:srgbClr val="0B433A"/>
                </a:solidFill>
              </a:defRPr>
            </a:lvl2pPr>
            <a:lvl3pPr lvl="2" algn="ctr" rtl="0">
              <a:spcBef>
                <a:spcPts val="0"/>
              </a:spcBef>
              <a:spcAft>
                <a:spcPts val="0"/>
              </a:spcAft>
              <a:buClr>
                <a:srgbClr val="0B433A"/>
              </a:buClr>
              <a:buSzPts val="2500"/>
              <a:buNone/>
              <a:defRPr sz="2500">
                <a:solidFill>
                  <a:srgbClr val="0B433A"/>
                </a:solidFill>
              </a:defRPr>
            </a:lvl3pPr>
            <a:lvl4pPr lvl="3" algn="ctr" rtl="0">
              <a:spcBef>
                <a:spcPts val="0"/>
              </a:spcBef>
              <a:spcAft>
                <a:spcPts val="0"/>
              </a:spcAft>
              <a:buClr>
                <a:srgbClr val="0B433A"/>
              </a:buClr>
              <a:buSzPts val="2500"/>
              <a:buNone/>
              <a:defRPr sz="2500">
                <a:solidFill>
                  <a:srgbClr val="0B433A"/>
                </a:solidFill>
              </a:defRPr>
            </a:lvl4pPr>
            <a:lvl5pPr lvl="4" algn="ctr" rtl="0">
              <a:spcBef>
                <a:spcPts val="0"/>
              </a:spcBef>
              <a:spcAft>
                <a:spcPts val="0"/>
              </a:spcAft>
              <a:buClr>
                <a:srgbClr val="0B433A"/>
              </a:buClr>
              <a:buSzPts val="2500"/>
              <a:buNone/>
              <a:defRPr sz="2500">
                <a:solidFill>
                  <a:srgbClr val="0B433A"/>
                </a:solidFill>
              </a:defRPr>
            </a:lvl5pPr>
            <a:lvl6pPr lvl="5" algn="ctr" rtl="0">
              <a:spcBef>
                <a:spcPts val="0"/>
              </a:spcBef>
              <a:spcAft>
                <a:spcPts val="0"/>
              </a:spcAft>
              <a:buClr>
                <a:srgbClr val="0B433A"/>
              </a:buClr>
              <a:buSzPts val="2500"/>
              <a:buNone/>
              <a:defRPr sz="2500">
                <a:solidFill>
                  <a:srgbClr val="0B433A"/>
                </a:solidFill>
              </a:defRPr>
            </a:lvl6pPr>
            <a:lvl7pPr lvl="6" algn="ctr" rtl="0">
              <a:spcBef>
                <a:spcPts val="0"/>
              </a:spcBef>
              <a:spcAft>
                <a:spcPts val="0"/>
              </a:spcAft>
              <a:buClr>
                <a:srgbClr val="0B433A"/>
              </a:buClr>
              <a:buSzPts val="2500"/>
              <a:buNone/>
              <a:defRPr sz="2500">
                <a:solidFill>
                  <a:srgbClr val="0B433A"/>
                </a:solidFill>
              </a:defRPr>
            </a:lvl7pPr>
            <a:lvl8pPr lvl="7" algn="ctr" rtl="0">
              <a:spcBef>
                <a:spcPts val="0"/>
              </a:spcBef>
              <a:spcAft>
                <a:spcPts val="0"/>
              </a:spcAft>
              <a:buClr>
                <a:srgbClr val="0B433A"/>
              </a:buClr>
              <a:buSzPts val="2500"/>
              <a:buNone/>
              <a:defRPr sz="2500">
                <a:solidFill>
                  <a:srgbClr val="0B433A"/>
                </a:solidFill>
              </a:defRPr>
            </a:lvl8pPr>
            <a:lvl9pPr lvl="8" algn="ctr" rtl="0">
              <a:spcBef>
                <a:spcPts val="0"/>
              </a:spcBef>
              <a:spcAft>
                <a:spcPts val="0"/>
              </a:spcAft>
              <a:buClr>
                <a:srgbClr val="0B433A"/>
              </a:buClr>
              <a:buSzPts val="2500"/>
              <a:buNone/>
              <a:defRPr sz="2500">
                <a:solidFill>
                  <a:srgbClr val="0B433A"/>
                </a:solidFill>
              </a:defRPr>
            </a:lvl9pPr>
          </a:lstStyle>
          <a:p>
            <a:endParaRPr/>
          </a:p>
        </p:txBody>
      </p:sp>
    </p:spTree>
  </p:cSld>
  <p:clrMapOvr>
    <a:masterClrMapping/>
  </p:clrMapOvr>
  <p:extLst>
    <p:ext uri="{DCECCB84-F9BA-43D5-87BE-67443E8EF086}">
      <p15:sldGuideLst xmlns:p15="http://schemas.microsoft.com/office/powerpoint/2012/main">
        <p15:guide id="1" pos="306">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Green | Image Right">
  <p:cSld name="SECTION_HEADER_2_2">
    <p:bg>
      <p:bgPr>
        <a:solidFill>
          <a:srgbClr val="0B433A"/>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8"/>
          <p:cNvSpPr txBox="1"/>
          <p:nvPr/>
        </p:nvSpPr>
        <p:spPr>
          <a:xfrm>
            <a:off x="1741725" y="1515625"/>
            <a:ext cx="5406000" cy="14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4" name="Google Shape;44;p8"/>
          <p:cNvPicPr preferRelativeResize="0"/>
          <p:nvPr/>
        </p:nvPicPr>
        <p:blipFill>
          <a:blip r:embed="rId2">
            <a:alphaModFix/>
          </a:blip>
          <a:stretch>
            <a:fillRect/>
          </a:stretch>
        </p:blipFill>
        <p:spPr>
          <a:xfrm>
            <a:off x="466150" y="4611025"/>
            <a:ext cx="1208573" cy="368875"/>
          </a:xfrm>
          <a:prstGeom prst="rect">
            <a:avLst/>
          </a:prstGeom>
          <a:noFill/>
          <a:ln>
            <a:noFill/>
          </a:ln>
        </p:spPr>
      </p:pic>
      <p:sp>
        <p:nvSpPr>
          <p:cNvPr id="45" name="Google Shape;45;p8"/>
          <p:cNvSpPr>
            <a:spLocks noGrp="1"/>
          </p:cNvSpPr>
          <p:nvPr>
            <p:ph type="pic" idx="2"/>
          </p:nvPr>
        </p:nvSpPr>
        <p:spPr>
          <a:xfrm>
            <a:off x="5379600" y="806250"/>
            <a:ext cx="2747400" cy="3398100"/>
          </a:xfrm>
          <a:prstGeom prst="roundRect">
            <a:avLst>
              <a:gd name="adj" fmla="val 16667"/>
            </a:avLst>
          </a:prstGeom>
          <a:noFill/>
          <a:ln>
            <a:noFill/>
          </a:ln>
        </p:spPr>
      </p:sp>
      <p:sp>
        <p:nvSpPr>
          <p:cNvPr id="46" name="Google Shape;46;p8"/>
          <p:cNvSpPr txBox="1">
            <a:spLocks noGrp="1"/>
          </p:cNvSpPr>
          <p:nvPr>
            <p:ph type="title"/>
          </p:nvPr>
        </p:nvSpPr>
        <p:spPr>
          <a:xfrm>
            <a:off x="348500" y="3010000"/>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1pPr>
            <a:lvl2pPr lvl="1"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2pPr>
            <a:lvl3pPr lvl="2"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3pPr>
            <a:lvl4pPr lvl="3"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4pPr>
            <a:lvl5pPr lvl="4"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5pPr>
            <a:lvl6pPr lvl="5"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6pPr>
            <a:lvl7pPr lvl="6"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7pPr>
            <a:lvl8pPr lvl="7"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8pPr>
            <a:lvl9pPr lvl="8" rtl="0">
              <a:spcBef>
                <a:spcPts val="0"/>
              </a:spcBef>
              <a:spcAft>
                <a:spcPts val="0"/>
              </a:spcAft>
              <a:buClr>
                <a:schemeClr val="lt1"/>
              </a:buClr>
              <a:buSzPts val="1300"/>
              <a:buFont typeface="Poppins"/>
              <a:buNone/>
              <a:defRPr sz="1300">
                <a:solidFill>
                  <a:schemeClr val="lt1"/>
                </a:solidFill>
                <a:latin typeface="Poppins"/>
                <a:ea typeface="Poppins"/>
                <a:cs typeface="Poppins"/>
                <a:sym typeface="Poppins"/>
              </a:defRPr>
            </a:lvl9pPr>
          </a:lstStyle>
          <a:p>
            <a:endParaRPr/>
          </a:p>
        </p:txBody>
      </p:sp>
      <p:sp>
        <p:nvSpPr>
          <p:cNvPr id="47" name="Google Shape;47;p8"/>
          <p:cNvSpPr txBox="1">
            <a:spLocks noGrp="1"/>
          </p:cNvSpPr>
          <p:nvPr>
            <p:ph type="ctrTitle" idx="3"/>
          </p:nvPr>
        </p:nvSpPr>
        <p:spPr>
          <a:xfrm>
            <a:off x="348500" y="2033113"/>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2500"/>
              <a:buFont typeface="Poppins"/>
              <a:buNone/>
              <a:defRPr sz="2500">
                <a:solidFill>
                  <a:schemeClr val="lt1"/>
                </a:solidFill>
                <a:latin typeface="Poppins"/>
                <a:ea typeface="Poppins"/>
                <a:cs typeface="Poppins"/>
                <a:sym typeface="Poppins"/>
              </a:defRPr>
            </a:lvl1pPr>
            <a:lvl2pPr lvl="1" algn="ctr" rtl="0">
              <a:spcBef>
                <a:spcPts val="0"/>
              </a:spcBef>
              <a:spcAft>
                <a:spcPts val="0"/>
              </a:spcAft>
              <a:buClr>
                <a:srgbClr val="0B433A"/>
              </a:buClr>
              <a:buSzPts val="2500"/>
              <a:buNone/>
              <a:defRPr sz="2500">
                <a:solidFill>
                  <a:srgbClr val="0B433A"/>
                </a:solidFill>
              </a:defRPr>
            </a:lvl2pPr>
            <a:lvl3pPr lvl="2" algn="ctr" rtl="0">
              <a:spcBef>
                <a:spcPts val="0"/>
              </a:spcBef>
              <a:spcAft>
                <a:spcPts val="0"/>
              </a:spcAft>
              <a:buClr>
                <a:srgbClr val="0B433A"/>
              </a:buClr>
              <a:buSzPts val="2500"/>
              <a:buNone/>
              <a:defRPr sz="2500">
                <a:solidFill>
                  <a:srgbClr val="0B433A"/>
                </a:solidFill>
              </a:defRPr>
            </a:lvl3pPr>
            <a:lvl4pPr lvl="3" algn="ctr" rtl="0">
              <a:spcBef>
                <a:spcPts val="0"/>
              </a:spcBef>
              <a:spcAft>
                <a:spcPts val="0"/>
              </a:spcAft>
              <a:buClr>
                <a:srgbClr val="0B433A"/>
              </a:buClr>
              <a:buSzPts val="2500"/>
              <a:buNone/>
              <a:defRPr sz="2500">
                <a:solidFill>
                  <a:srgbClr val="0B433A"/>
                </a:solidFill>
              </a:defRPr>
            </a:lvl4pPr>
            <a:lvl5pPr lvl="4" algn="ctr" rtl="0">
              <a:spcBef>
                <a:spcPts val="0"/>
              </a:spcBef>
              <a:spcAft>
                <a:spcPts val="0"/>
              </a:spcAft>
              <a:buClr>
                <a:srgbClr val="0B433A"/>
              </a:buClr>
              <a:buSzPts val="2500"/>
              <a:buNone/>
              <a:defRPr sz="2500">
                <a:solidFill>
                  <a:srgbClr val="0B433A"/>
                </a:solidFill>
              </a:defRPr>
            </a:lvl5pPr>
            <a:lvl6pPr lvl="5" algn="ctr" rtl="0">
              <a:spcBef>
                <a:spcPts val="0"/>
              </a:spcBef>
              <a:spcAft>
                <a:spcPts val="0"/>
              </a:spcAft>
              <a:buClr>
                <a:srgbClr val="0B433A"/>
              </a:buClr>
              <a:buSzPts val="2500"/>
              <a:buNone/>
              <a:defRPr sz="2500">
                <a:solidFill>
                  <a:srgbClr val="0B433A"/>
                </a:solidFill>
              </a:defRPr>
            </a:lvl6pPr>
            <a:lvl7pPr lvl="6" algn="ctr" rtl="0">
              <a:spcBef>
                <a:spcPts val="0"/>
              </a:spcBef>
              <a:spcAft>
                <a:spcPts val="0"/>
              </a:spcAft>
              <a:buClr>
                <a:srgbClr val="0B433A"/>
              </a:buClr>
              <a:buSzPts val="2500"/>
              <a:buNone/>
              <a:defRPr sz="2500">
                <a:solidFill>
                  <a:srgbClr val="0B433A"/>
                </a:solidFill>
              </a:defRPr>
            </a:lvl7pPr>
            <a:lvl8pPr lvl="7" algn="ctr" rtl="0">
              <a:spcBef>
                <a:spcPts val="0"/>
              </a:spcBef>
              <a:spcAft>
                <a:spcPts val="0"/>
              </a:spcAft>
              <a:buClr>
                <a:srgbClr val="0B433A"/>
              </a:buClr>
              <a:buSzPts val="2500"/>
              <a:buNone/>
              <a:defRPr sz="2500">
                <a:solidFill>
                  <a:srgbClr val="0B433A"/>
                </a:solidFill>
              </a:defRPr>
            </a:lvl8pPr>
            <a:lvl9pPr lvl="8" algn="ctr" rtl="0">
              <a:spcBef>
                <a:spcPts val="0"/>
              </a:spcBef>
              <a:spcAft>
                <a:spcPts val="0"/>
              </a:spcAft>
              <a:buClr>
                <a:srgbClr val="0B433A"/>
              </a:buClr>
              <a:buSzPts val="2500"/>
              <a:buNone/>
              <a:defRPr sz="2500">
                <a:solidFill>
                  <a:srgbClr val="0B433A"/>
                </a:solidFill>
              </a:defRPr>
            </a:lvl9pPr>
          </a:lstStyle>
          <a:p>
            <a:endParaRPr/>
          </a:p>
        </p:txBody>
      </p:sp>
    </p:spTree>
  </p:cSld>
  <p:clrMapOvr>
    <a:masterClrMapping/>
  </p:clrMapOvr>
  <p:extLst>
    <p:ext uri="{DCECCB84-F9BA-43D5-87BE-67443E8EF086}">
      <p15:sldGuideLst xmlns:p15="http://schemas.microsoft.com/office/powerpoint/2012/main">
        <p15:guide id="1" pos="30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int | Main Title Slide 01">
  <p:cSld name="SECTION_HEADER_2_1">
    <p:bg>
      <p:bgPr>
        <a:solidFill>
          <a:srgbClr val="F2FCF5"/>
        </a:soli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pic>
        <p:nvPicPr>
          <p:cNvPr id="56" name="Google Shape;56;p10"/>
          <p:cNvPicPr preferRelativeResize="0"/>
          <p:nvPr/>
        </p:nvPicPr>
        <p:blipFill>
          <a:blip r:embed="rId2">
            <a:alphaModFix/>
          </a:blip>
          <a:stretch>
            <a:fillRect/>
          </a:stretch>
        </p:blipFill>
        <p:spPr>
          <a:xfrm>
            <a:off x="471425" y="1710150"/>
            <a:ext cx="1476088" cy="449975"/>
          </a:xfrm>
          <a:prstGeom prst="rect">
            <a:avLst/>
          </a:prstGeom>
          <a:noFill/>
          <a:ln>
            <a:noFill/>
          </a:ln>
        </p:spPr>
      </p:pic>
      <p:sp>
        <p:nvSpPr>
          <p:cNvPr id="57" name="Google Shape;57;p10"/>
          <p:cNvSpPr txBox="1">
            <a:spLocks noGrp="1"/>
          </p:cNvSpPr>
          <p:nvPr>
            <p:ph type="ctrTitle"/>
          </p:nvPr>
        </p:nvSpPr>
        <p:spPr>
          <a:xfrm>
            <a:off x="381500" y="2429988"/>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Tree>
  </p:cSld>
  <p:clrMapOvr>
    <a:masterClrMapping/>
  </p:clrMapOvr>
  <p:extLst>
    <p:ext uri="{DCECCB84-F9BA-43D5-87BE-67443E8EF086}">
      <p15:sldGuideLst xmlns:p15="http://schemas.microsoft.com/office/powerpoint/2012/main">
        <p15:guide id="1" pos="306">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int | Main Title Slide 02">
  <p:cSld name="SECTION_HEADER_2_1_1_1">
    <p:bg>
      <p:bgPr>
        <a:solidFill>
          <a:srgbClr val="F2FCF5"/>
        </a:solidFill>
        <a:effectLst/>
      </p:bgPr>
    </p:bg>
    <p:spTree>
      <p:nvGrpSpPr>
        <p:cNvPr id="1" name="Shape 64"/>
        <p:cNvGrpSpPr/>
        <p:nvPr/>
      </p:nvGrpSpPr>
      <p:grpSpPr>
        <a:xfrm>
          <a:off x="0" y="0"/>
          <a:ext cx="0" cy="0"/>
          <a:chOff x="0" y="0"/>
          <a:chExt cx="0" cy="0"/>
        </a:xfrm>
      </p:grpSpPr>
      <p:pic>
        <p:nvPicPr>
          <p:cNvPr id="65" name="Google Shape;65;p12"/>
          <p:cNvPicPr preferRelativeResize="0"/>
          <p:nvPr/>
        </p:nvPicPr>
        <p:blipFill rotWithShape="1">
          <a:blip r:embed="rId2">
            <a:alphaModFix/>
          </a:blip>
          <a:srcRect l="10189" t="15320" r="9385" b="-8"/>
          <a:stretch/>
        </p:blipFill>
        <p:spPr>
          <a:xfrm rot="5400000" flipH="1">
            <a:off x="4841112" y="-143338"/>
            <a:ext cx="4161401" cy="4448076"/>
          </a:xfrm>
          <a:prstGeom prst="rect">
            <a:avLst/>
          </a:prstGeom>
          <a:noFill/>
          <a:ln>
            <a:noFill/>
          </a:ln>
        </p:spPr>
      </p:pic>
      <p:sp>
        <p:nvSpPr>
          <p:cNvPr id="66" name="Google Shape;6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7" name="Google Shape;67;p12"/>
          <p:cNvSpPr txBox="1"/>
          <p:nvPr/>
        </p:nvSpPr>
        <p:spPr>
          <a:xfrm>
            <a:off x="1741725" y="1515625"/>
            <a:ext cx="5406000" cy="14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2"/>
          <p:cNvSpPr txBox="1">
            <a:spLocks noGrp="1"/>
          </p:cNvSpPr>
          <p:nvPr>
            <p:ph type="title"/>
          </p:nvPr>
        </p:nvSpPr>
        <p:spPr>
          <a:xfrm>
            <a:off x="348500" y="3010000"/>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69" name="Google Shape;69;p12"/>
          <p:cNvSpPr txBox="1">
            <a:spLocks noGrp="1"/>
          </p:cNvSpPr>
          <p:nvPr>
            <p:ph type="ctrTitle" idx="2"/>
          </p:nvPr>
        </p:nvSpPr>
        <p:spPr>
          <a:xfrm>
            <a:off x="348500" y="2033113"/>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2500"/>
              <a:buNone/>
              <a:defRPr sz="2500">
                <a:solidFill>
                  <a:srgbClr val="0B433A"/>
                </a:solidFill>
              </a:defRPr>
            </a:lvl2pPr>
            <a:lvl3pPr lvl="2" algn="ctr" rtl="0">
              <a:spcBef>
                <a:spcPts val="0"/>
              </a:spcBef>
              <a:spcAft>
                <a:spcPts val="0"/>
              </a:spcAft>
              <a:buClr>
                <a:srgbClr val="0B433A"/>
              </a:buClr>
              <a:buSzPts val="2500"/>
              <a:buNone/>
              <a:defRPr sz="2500">
                <a:solidFill>
                  <a:srgbClr val="0B433A"/>
                </a:solidFill>
              </a:defRPr>
            </a:lvl3pPr>
            <a:lvl4pPr lvl="3" algn="ctr" rtl="0">
              <a:spcBef>
                <a:spcPts val="0"/>
              </a:spcBef>
              <a:spcAft>
                <a:spcPts val="0"/>
              </a:spcAft>
              <a:buClr>
                <a:srgbClr val="0B433A"/>
              </a:buClr>
              <a:buSzPts val="2500"/>
              <a:buNone/>
              <a:defRPr sz="2500">
                <a:solidFill>
                  <a:srgbClr val="0B433A"/>
                </a:solidFill>
              </a:defRPr>
            </a:lvl4pPr>
            <a:lvl5pPr lvl="4" algn="ctr" rtl="0">
              <a:spcBef>
                <a:spcPts val="0"/>
              </a:spcBef>
              <a:spcAft>
                <a:spcPts val="0"/>
              </a:spcAft>
              <a:buClr>
                <a:srgbClr val="0B433A"/>
              </a:buClr>
              <a:buSzPts val="2500"/>
              <a:buNone/>
              <a:defRPr sz="2500">
                <a:solidFill>
                  <a:srgbClr val="0B433A"/>
                </a:solidFill>
              </a:defRPr>
            </a:lvl5pPr>
            <a:lvl6pPr lvl="5" algn="ctr" rtl="0">
              <a:spcBef>
                <a:spcPts val="0"/>
              </a:spcBef>
              <a:spcAft>
                <a:spcPts val="0"/>
              </a:spcAft>
              <a:buClr>
                <a:srgbClr val="0B433A"/>
              </a:buClr>
              <a:buSzPts val="2500"/>
              <a:buNone/>
              <a:defRPr sz="2500">
                <a:solidFill>
                  <a:srgbClr val="0B433A"/>
                </a:solidFill>
              </a:defRPr>
            </a:lvl6pPr>
            <a:lvl7pPr lvl="6" algn="ctr" rtl="0">
              <a:spcBef>
                <a:spcPts val="0"/>
              </a:spcBef>
              <a:spcAft>
                <a:spcPts val="0"/>
              </a:spcAft>
              <a:buClr>
                <a:srgbClr val="0B433A"/>
              </a:buClr>
              <a:buSzPts val="2500"/>
              <a:buNone/>
              <a:defRPr sz="2500">
                <a:solidFill>
                  <a:srgbClr val="0B433A"/>
                </a:solidFill>
              </a:defRPr>
            </a:lvl7pPr>
            <a:lvl8pPr lvl="7" algn="ctr" rtl="0">
              <a:spcBef>
                <a:spcPts val="0"/>
              </a:spcBef>
              <a:spcAft>
                <a:spcPts val="0"/>
              </a:spcAft>
              <a:buClr>
                <a:srgbClr val="0B433A"/>
              </a:buClr>
              <a:buSzPts val="2500"/>
              <a:buNone/>
              <a:defRPr sz="2500">
                <a:solidFill>
                  <a:srgbClr val="0B433A"/>
                </a:solidFill>
              </a:defRPr>
            </a:lvl8pPr>
            <a:lvl9pPr lvl="8" algn="ctr" rtl="0">
              <a:spcBef>
                <a:spcPts val="0"/>
              </a:spcBef>
              <a:spcAft>
                <a:spcPts val="0"/>
              </a:spcAft>
              <a:buClr>
                <a:srgbClr val="0B433A"/>
              </a:buClr>
              <a:buSzPts val="2500"/>
              <a:buNone/>
              <a:defRPr sz="2500">
                <a:solidFill>
                  <a:srgbClr val="0B433A"/>
                </a:solidFill>
              </a:defRPr>
            </a:lvl9pPr>
          </a:lstStyle>
          <a:p>
            <a:endParaRPr/>
          </a:p>
        </p:txBody>
      </p:sp>
      <p:pic>
        <p:nvPicPr>
          <p:cNvPr id="70" name="Google Shape;70;p12"/>
          <p:cNvPicPr preferRelativeResize="0"/>
          <p:nvPr/>
        </p:nvPicPr>
        <p:blipFill>
          <a:blip r:embed="rId3">
            <a:alphaModFix/>
          </a:blip>
          <a:stretch>
            <a:fillRect/>
          </a:stretch>
        </p:blipFill>
        <p:spPr>
          <a:xfrm>
            <a:off x="471425" y="4611253"/>
            <a:ext cx="1208575" cy="368423"/>
          </a:xfrm>
          <a:prstGeom prst="rect">
            <a:avLst/>
          </a:prstGeom>
          <a:noFill/>
          <a:ln>
            <a:noFill/>
          </a:ln>
        </p:spPr>
      </p:pic>
    </p:spTree>
  </p:cSld>
  <p:clrMapOvr>
    <a:masterClrMapping/>
  </p:clrMapOvr>
  <p:extLst>
    <p:ext uri="{DCECCB84-F9BA-43D5-87BE-67443E8EF086}">
      <p15:sldGuideLst xmlns:p15="http://schemas.microsoft.com/office/powerpoint/2012/main">
        <p15:guide id="1" pos="306">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ght | Main Title Slide 04">
  <p:cSld name="SECTION_HEADER_1_2">
    <p:bg>
      <p:bgPr>
        <a:solidFill>
          <a:srgbClr val="F2FCF5"/>
        </a:solidFill>
        <a:effectLst/>
      </p:bgPr>
    </p:bg>
    <p:spTree>
      <p:nvGrpSpPr>
        <p:cNvPr id="1" name="Shape 89"/>
        <p:cNvGrpSpPr/>
        <p:nvPr/>
      </p:nvGrpSpPr>
      <p:grpSpPr>
        <a:xfrm>
          <a:off x="0" y="0"/>
          <a:ext cx="0" cy="0"/>
          <a:chOff x="0" y="0"/>
          <a:chExt cx="0" cy="0"/>
        </a:xfrm>
      </p:grpSpPr>
      <p:pic>
        <p:nvPicPr>
          <p:cNvPr id="90" name="Google Shape;90;p16"/>
          <p:cNvPicPr preferRelativeResize="0"/>
          <p:nvPr/>
        </p:nvPicPr>
        <p:blipFill rotWithShape="1">
          <a:blip r:embed="rId2">
            <a:alphaModFix/>
          </a:blip>
          <a:srcRect l="3415" t="-3527" r="1446" b="28469"/>
          <a:stretch/>
        </p:blipFill>
        <p:spPr>
          <a:xfrm rot="5400000">
            <a:off x="-512975" y="512975"/>
            <a:ext cx="5150900" cy="4124950"/>
          </a:xfrm>
          <a:prstGeom prst="rect">
            <a:avLst/>
          </a:prstGeom>
          <a:noFill/>
          <a:ln>
            <a:noFill/>
          </a:ln>
        </p:spPr>
      </p:pic>
      <p:sp>
        <p:nvSpPr>
          <p:cNvPr id="91" name="Google Shape;9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16"/>
          <p:cNvSpPr>
            <a:spLocks noGrp="1"/>
          </p:cNvSpPr>
          <p:nvPr>
            <p:ph type="pic" idx="2"/>
          </p:nvPr>
        </p:nvSpPr>
        <p:spPr>
          <a:xfrm>
            <a:off x="1053275" y="806250"/>
            <a:ext cx="2747400" cy="3398100"/>
          </a:xfrm>
          <a:prstGeom prst="roundRect">
            <a:avLst>
              <a:gd name="adj" fmla="val 16667"/>
            </a:avLst>
          </a:prstGeom>
          <a:noFill/>
          <a:ln>
            <a:noFill/>
          </a:ln>
        </p:spPr>
        <p:txBody>
          <a:bodyPr/>
          <a:lstStyle/>
          <a:p>
            <a:endParaRPr lang="en-US"/>
          </a:p>
        </p:txBody>
      </p:sp>
      <p:pic>
        <p:nvPicPr>
          <p:cNvPr id="93" name="Google Shape;93;p16"/>
          <p:cNvPicPr preferRelativeResize="0"/>
          <p:nvPr/>
        </p:nvPicPr>
        <p:blipFill>
          <a:blip r:embed="rId3">
            <a:alphaModFix/>
          </a:blip>
          <a:stretch>
            <a:fillRect/>
          </a:stretch>
        </p:blipFill>
        <p:spPr>
          <a:xfrm>
            <a:off x="471425" y="4611253"/>
            <a:ext cx="1208575" cy="368423"/>
          </a:xfrm>
          <a:prstGeom prst="rect">
            <a:avLst/>
          </a:prstGeom>
          <a:noFill/>
          <a:ln>
            <a:noFill/>
          </a:ln>
        </p:spPr>
      </p:pic>
      <p:sp>
        <p:nvSpPr>
          <p:cNvPr id="94" name="Google Shape;94;p16"/>
          <p:cNvSpPr txBox="1">
            <a:spLocks noGrp="1"/>
          </p:cNvSpPr>
          <p:nvPr>
            <p:ph type="title"/>
          </p:nvPr>
        </p:nvSpPr>
        <p:spPr>
          <a:xfrm>
            <a:off x="4862175" y="2724788"/>
            <a:ext cx="2825700" cy="67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1pPr>
            <a:lvl2pPr lvl="1"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2pPr>
            <a:lvl3pPr lvl="2"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3pPr>
            <a:lvl4pPr lvl="3"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4pPr>
            <a:lvl5pPr lvl="4"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5pPr>
            <a:lvl6pPr lvl="5"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6pPr>
            <a:lvl7pPr lvl="6"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7pPr>
            <a:lvl8pPr lvl="7"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8pPr>
            <a:lvl9pPr lvl="8" rtl="0">
              <a:spcBef>
                <a:spcPts val="0"/>
              </a:spcBef>
              <a:spcAft>
                <a:spcPts val="0"/>
              </a:spcAft>
              <a:buClr>
                <a:srgbClr val="0B433A"/>
              </a:buClr>
              <a:buSzPts val="1300"/>
              <a:buFont typeface="Poppins"/>
              <a:buNone/>
              <a:defRPr sz="1300">
                <a:solidFill>
                  <a:srgbClr val="0B433A"/>
                </a:solidFill>
                <a:latin typeface="Poppins"/>
                <a:ea typeface="Poppins"/>
                <a:cs typeface="Poppins"/>
                <a:sym typeface="Poppins"/>
              </a:defRPr>
            </a:lvl9pPr>
          </a:lstStyle>
          <a:p>
            <a:endParaRPr/>
          </a:p>
        </p:txBody>
      </p:sp>
      <p:sp>
        <p:nvSpPr>
          <p:cNvPr id="95" name="Google Shape;95;p16"/>
          <p:cNvSpPr txBox="1">
            <a:spLocks noGrp="1"/>
          </p:cNvSpPr>
          <p:nvPr>
            <p:ph type="ctrTitle" idx="3"/>
          </p:nvPr>
        </p:nvSpPr>
        <p:spPr>
          <a:xfrm>
            <a:off x="4862175" y="1747900"/>
            <a:ext cx="3703500" cy="889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B433A"/>
              </a:buClr>
              <a:buSzPts val="2500"/>
              <a:buFont typeface="Poppins"/>
              <a:buNone/>
              <a:defRPr sz="2500">
                <a:solidFill>
                  <a:srgbClr val="0B433A"/>
                </a:solidFill>
                <a:latin typeface="Poppins"/>
                <a:ea typeface="Poppins"/>
                <a:cs typeface="Poppins"/>
                <a:sym typeface="Poppins"/>
              </a:defRPr>
            </a:lvl1pPr>
            <a:lvl2pPr lvl="1" algn="ctr" rtl="0">
              <a:spcBef>
                <a:spcPts val="0"/>
              </a:spcBef>
              <a:spcAft>
                <a:spcPts val="0"/>
              </a:spcAft>
              <a:buClr>
                <a:srgbClr val="0B433A"/>
              </a:buClr>
              <a:buSzPts val="5200"/>
              <a:buNone/>
              <a:defRPr sz="5200">
                <a:solidFill>
                  <a:srgbClr val="0B433A"/>
                </a:solidFill>
              </a:defRPr>
            </a:lvl2pPr>
            <a:lvl3pPr lvl="2" algn="ctr" rtl="0">
              <a:spcBef>
                <a:spcPts val="0"/>
              </a:spcBef>
              <a:spcAft>
                <a:spcPts val="0"/>
              </a:spcAft>
              <a:buClr>
                <a:srgbClr val="0B433A"/>
              </a:buClr>
              <a:buSzPts val="5200"/>
              <a:buNone/>
              <a:defRPr sz="5200">
                <a:solidFill>
                  <a:srgbClr val="0B433A"/>
                </a:solidFill>
              </a:defRPr>
            </a:lvl3pPr>
            <a:lvl4pPr lvl="3" algn="ctr" rtl="0">
              <a:spcBef>
                <a:spcPts val="0"/>
              </a:spcBef>
              <a:spcAft>
                <a:spcPts val="0"/>
              </a:spcAft>
              <a:buClr>
                <a:srgbClr val="0B433A"/>
              </a:buClr>
              <a:buSzPts val="5200"/>
              <a:buNone/>
              <a:defRPr sz="5200">
                <a:solidFill>
                  <a:srgbClr val="0B433A"/>
                </a:solidFill>
              </a:defRPr>
            </a:lvl4pPr>
            <a:lvl5pPr lvl="4" algn="ctr" rtl="0">
              <a:spcBef>
                <a:spcPts val="0"/>
              </a:spcBef>
              <a:spcAft>
                <a:spcPts val="0"/>
              </a:spcAft>
              <a:buClr>
                <a:srgbClr val="0B433A"/>
              </a:buClr>
              <a:buSzPts val="5200"/>
              <a:buNone/>
              <a:defRPr sz="5200">
                <a:solidFill>
                  <a:srgbClr val="0B433A"/>
                </a:solidFill>
              </a:defRPr>
            </a:lvl5pPr>
            <a:lvl6pPr lvl="5" algn="ctr" rtl="0">
              <a:spcBef>
                <a:spcPts val="0"/>
              </a:spcBef>
              <a:spcAft>
                <a:spcPts val="0"/>
              </a:spcAft>
              <a:buClr>
                <a:srgbClr val="0B433A"/>
              </a:buClr>
              <a:buSzPts val="5200"/>
              <a:buNone/>
              <a:defRPr sz="5200">
                <a:solidFill>
                  <a:srgbClr val="0B433A"/>
                </a:solidFill>
              </a:defRPr>
            </a:lvl6pPr>
            <a:lvl7pPr lvl="6" algn="ctr" rtl="0">
              <a:spcBef>
                <a:spcPts val="0"/>
              </a:spcBef>
              <a:spcAft>
                <a:spcPts val="0"/>
              </a:spcAft>
              <a:buClr>
                <a:srgbClr val="0B433A"/>
              </a:buClr>
              <a:buSzPts val="5200"/>
              <a:buNone/>
              <a:defRPr sz="5200">
                <a:solidFill>
                  <a:srgbClr val="0B433A"/>
                </a:solidFill>
              </a:defRPr>
            </a:lvl7pPr>
            <a:lvl8pPr lvl="7" algn="ctr" rtl="0">
              <a:spcBef>
                <a:spcPts val="0"/>
              </a:spcBef>
              <a:spcAft>
                <a:spcPts val="0"/>
              </a:spcAft>
              <a:buClr>
                <a:srgbClr val="0B433A"/>
              </a:buClr>
              <a:buSzPts val="5200"/>
              <a:buNone/>
              <a:defRPr sz="5200">
                <a:solidFill>
                  <a:srgbClr val="0B433A"/>
                </a:solidFill>
              </a:defRPr>
            </a:lvl8pPr>
            <a:lvl9pPr lvl="8" algn="ctr" rtl="0">
              <a:spcBef>
                <a:spcPts val="0"/>
              </a:spcBef>
              <a:spcAft>
                <a:spcPts val="0"/>
              </a:spcAft>
              <a:buClr>
                <a:srgbClr val="0B433A"/>
              </a:buClr>
              <a:buSzPts val="5200"/>
              <a:buNone/>
              <a:defRPr sz="5200">
                <a:solidFill>
                  <a:srgbClr val="0B433A"/>
                </a:solidFill>
              </a:defRPr>
            </a:lvl9pPr>
          </a:lstStyle>
          <a:p>
            <a:endParaRPr/>
          </a:p>
        </p:txBody>
      </p:sp>
    </p:spTree>
  </p:cSld>
  <p:clrMapOvr>
    <a:masterClrMapping/>
  </p:clrMapOvr>
  <p:extLst>
    <p:ext uri="{DCECCB84-F9BA-43D5-87BE-67443E8EF086}">
      <p15:sldGuideLst xmlns:p15="http://schemas.microsoft.com/office/powerpoint/2012/main">
        <p15:guide id="1" pos="297">
          <p15:clr>
            <a:srgbClr val="E46962"/>
          </p15:clr>
        </p15:guide>
        <p15:guide id="2" orient="horz" pos="1417">
          <p15:clr>
            <a:srgbClr val="E46962"/>
          </p15:clr>
        </p15:guide>
        <p15:guide id="3" orient="horz" pos="1578">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6" r:id="rId7"/>
    <p:sldLayoutId id="2147483658" r:id="rId8"/>
    <p:sldLayoutId id="2147483662" r:id="rId9"/>
    <p:sldLayoutId id="2147483663" r:id="rId10"/>
    <p:sldLayoutId id="2147483665" r:id="rId11"/>
    <p:sldLayoutId id="2147483667" r:id="rId12"/>
    <p:sldLayoutId id="2147483669" r:id="rId13"/>
    <p:sldLayoutId id="2147483671" r:id="rId14"/>
    <p:sldLayoutId id="2147483672" r:id="rId15"/>
    <p:sldLayoutId id="2147483675" r:id="rId16"/>
    <p:sldLayoutId id="2147483676" r:id="rId17"/>
    <p:sldLayoutId id="2147483677" r:id="rId18"/>
    <p:sldLayoutId id="2147483709" r:id="rId19"/>
    <p:sldLayoutId id="2147483710" r:id="rId20"/>
    <p:sldLayoutId id="2147483711" r:id="rId21"/>
    <p:sldLayoutId id="2147483712" r:id="rId22"/>
    <p:sldLayoutId id="2147483715" r:id="rId23"/>
    <p:sldLayoutId id="2147483716" r:id="rId24"/>
    <p:sldLayoutId id="2147483717" r:id="rId25"/>
    <p:sldLayoutId id="2147483719" r:id="rId26"/>
    <p:sldLayoutId id="2147483720"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2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9"/>
          <p:cNvPicPr preferRelativeResize="0"/>
          <p:nvPr/>
        </p:nvPicPr>
        <p:blipFill>
          <a:blip r:embed="rId3">
            <a:alphaModFix/>
          </a:blip>
          <a:stretch>
            <a:fillRect/>
          </a:stretch>
        </p:blipFill>
        <p:spPr>
          <a:xfrm>
            <a:off x="-3" y="0"/>
            <a:ext cx="9144003" cy="5143504"/>
          </a:xfrm>
          <a:prstGeom prst="rect">
            <a:avLst/>
          </a:prstGeom>
          <a:noFill/>
          <a:ln>
            <a:noFill/>
          </a:ln>
        </p:spPr>
      </p:pic>
      <p:sp>
        <p:nvSpPr>
          <p:cNvPr id="286" name="Google Shape;286;p39"/>
          <p:cNvSpPr txBox="1">
            <a:spLocks noGrp="1"/>
          </p:cNvSpPr>
          <p:nvPr>
            <p:ph type="title"/>
          </p:nvPr>
        </p:nvSpPr>
        <p:spPr>
          <a:xfrm>
            <a:off x="487175" y="367800"/>
            <a:ext cx="3822300" cy="8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300" b="1">
                <a:solidFill>
                  <a:srgbClr val="1B503D"/>
                </a:solidFill>
              </a:rPr>
              <a:t>iChoosr</a:t>
            </a:r>
            <a:endParaRPr sz="3300">
              <a:solidFill>
                <a:srgbClr val="1B503D"/>
              </a:solidFill>
            </a:endParaRPr>
          </a:p>
        </p:txBody>
      </p:sp>
      <p:sp>
        <p:nvSpPr>
          <p:cNvPr id="287" name="Google Shape;287;p39"/>
          <p:cNvSpPr/>
          <p:nvPr/>
        </p:nvSpPr>
        <p:spPr>
          <a:xfrm>
            <a:off x="331000" y="4447875"/>
            <a:ext cx="1789500" cy="548100"/>
          </a:xfrm>
          <a:prstGeom prst="rect">
            <a:avLst/>
          </a:prstGeom>
          <a:solidFill>
            <a:srgbClr val="F2FCF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9" name="Google Shape;289;p39"/>
          <p:cNvSpPr txBox="1">
            <a:spLocks noGrp="1"/>
          </p:cNvSpPr>
          <p:nvPr>
            <p:ph type="ctrTitle" idx="4294967295"/>
          </p:nvPr>
        </p:nvSpPr>
        <p:spPr>
          <a:xfrm>
            <a:off x="487175" y="826170"/>
            <a:ext cx="3855300" cy="4008204"/>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200"/>
              </a:spcBef>
              <a:spcAft>
                <a:spcPts val="0"/>
              </a:spcAft>
              <a:buClr>
                <a:schemeClr val="dk1"/>
              </a:buClr>
              <a:buSzPts val="1100"/>
              <a:buFont typeface="Arial"/>
              <a:buNone/>
            </a:pPr>
            <a:r>
              <a:rPr lang="en-GB" sz="2400" b="1" dirty="0" err="1"/>
              <a:t>Gruppeneinkauf</a:t>
            </a:r>
            <a:r>
              <a:rPr lang="en-GB" sz="2400" b="1" dirty="0"/>
              <a:t> für </a:t>
            </a:r>
            <a:r>
              <a:rPr lang="en-GB" sz="2400" b="1" dirty="0" err="1"/>
              <a:t>nachhaltige</a:t>
            </a:r>
            <a:r>
              <a:rPr lang="en-GB" sz="2400" b="1" dirty="0"/>
              <a:t> </a:t>
            </a:r>
            <a:r>
              <a:rPr lang="en-GB" sz="2400" b="1" dirty="0" err="1"/>
              <a:t>Energiesysteme</a:t>
            </a:r>
            <a:r>
              <a:rPr lang="en-GB" sz="2400" b="1" dirty="0"/>
              <a:t> </a:t>
            </a:r>
            <a:endParaRPr sz="2400" b="1" dirty="0"/>
          </a:p>
          <a:p>
            <a:pPr marL="0" lvl="0" indent="0" algn="l" rtl="0">
              <a:lnSpc>
                <a:spcPct val="115000"/>
              </a:lnSpc>
              <a:spcBef>
                <a:spcPts val="1200"/>
              </a:spcBef>
              <a:spcAft>
                <a:spcPts val="0"/>
              </a:spcAft>
              <a:buClr>
                <a:schemeClr val="dk1"/>
              </a:buClr>
              <a:buSzPts val="1100"/>
              <a:buFont typeface="Arial"/>
              <a:buNone/>
            </a:pPr>
            <a:br>
              <a:rPr lang="en-US" sz="1600" b="1" dirty="0"/>
            </a:br>
            <a:br>
              <a:rPr lang="en-US" sz="1600" b="1" dirty="0"/>
            </a:br>
            <a:br>
              <a:rPr lang="en-US" sz="1600" b="1" dirty="0"/>
            </a:br>
            <a:br>
              <a:rPr lang="en-US" sz="1600" b="1" dirty="0"/>
            </a:br>
            <a:br>
              <a:rPr lang="en-US" sz="1600" b="1" dirty="0"/>
            </a:br>
            <a:br>
              <a:rPr lang="en-US" sz="1600" b="1" dirty="0"/>
            </a:br>
            <a:br>
              <a:rPr lang="en-US" sz="1600" b="1" dirty="0"/>
            </a:br>
            <a:br>
              <a:rPr lang="en-US" sz="1600" b="1" dirty="0"/>
            </a:br>
            <a:br>
              <a:rPr lang="en-US" sz="1600" b="1" dirty="0"/>
            </a:br>
            <a:r>
              <a:rPr lang="en-US" sz="1600" b="1" dirty="0"/>
              <a:t>Filip Vissers</a:t>
            </a:r>
            <a:endParaRPr sz="1600" b="1" dirty="0"/>
          </a:p>
          <a:p>
            <a:pPr marL="0" lvl="0" indent="0" algn="l" rtl="0">
              <a:lnSpc>
                <a:spcPct val="115000"/>
              </a:lnSpc>
              <a:spcBef>
                <a:spcPts val="1200"/>
              </a:spcBef>
              <a:spcAft>
                <a:spcPts val="1200"/>
              </a:spcAft>
              <a:buClr>
                <a:schemeClr val="dk1"/>
              </a:buClr>
              <a:buSzPts val="1100"/>
              <a:buFont typeface="Arial"/>
              <a:buNone/>
            </a:pPr>
            <a:endParaRPr sz="2950" b="1" dirty="0"/>
          </a:p>
        </p:txBody>
      </p:sp>
      <p:sp>
        <p:nvSpPr>
          <p:cNvPr id="7" name="Rectangle 6">
            <a:extLst>
              <a:ext uri="{FF2B5EF4-FFF2-40B4-BE49-F238E27FC236}">
                <a16:creationId xmlns:a16="http://schemas.microsoft.com/office/drawing/2014/main" id="{69200CA4-3DE4-3F63-429F-9E9BFA8EF6B9}"/>
              </a:ext>
            </a:extLst>
          </p:cNvPr>
          <p:cNvSpPr/>
          <p:nvPr/>
        </p:nvSpPr>
        <p:spPr>
          <a:xfrm>
            <a:off x="4901938" y="4427445"/>
            <a:ext cx="1734532" cy="406929"/>
          </a:xfrm>
          <a:prstGeom prst="rect">
            <a:avLst/>
          </a:prstGeom>
          <a:solidFill>
            <a:srgbClr val="F3F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ogo with a sun and a heart&#10;&#10;AI-generated content may be incorrect.">
            <a:extLst>
              <a:ext uri="{FF2B5EF4-FFF2-40B4-BE49-F238E27FC236}">
                <a16:creationId xmlns:a16="http://schemas.microsoft.com/office/drawing/2014/main" id="{E8033BED-E802-FBE2-3E67-668D53766F75}"/>
              </a:ext>
            </a:extLst>
          </p:cNvPr>
          <p:cNvPicPr>
            <a:picLocks noChangeAspect="1"/>
          </p:cNvPicPr>
          <p:nvPr/>
        </p:nvPicPr>
        <p:blipFill>
          <a:blip r:embed="rId4"/>
          <a:stretch>
            <a:fillRect/>
          </a:stretch>
        </p:blipFill>
        <p:spPr>
          <a:xfrm>
            <a:off x="3923384" y="2903445"/>
            <a:ext cx="6350000" cy="304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17">
          <a:extLst>
            <a:ext uri="{FF2B5EF4-FFF2-40B4-BE49-F238E27FC236}">
              <a16:creationId xmlns:a16="http://schemas.microsoft.com/office/drawing/2014/main" id="{B2DDB5EF-2829-9391-0437-72A17AB1979D}"/>
            </a:ext>
          </a:extLst>
        </p:cNvPr>
        <p:cNvGrpSpPr/>
        <p:nvPr/>
      </p:nvGrpSpPr>
      <p:grpSpPr>
        <a:xfrm>
          <a:off x="0" y="0"/>
          <a:ext cx="0" cy="0"/>
          <a:chOff x="0" y="0"/>
          <a:chExt cx="0" cy="0"/>
        </a:xfrm>
      </p:grpSpPr>
      <p:sp>
        <p:nvSpPr>
          <p:cNvPr id="518" name="Google Shape;518;p56">
            <a:extLst>
              <a:ext uri="{FF2B5EF4-FFF2-40B4-BE49-F238E27FC236}">
                <a16:creationId xmlns:a16="http://schemas.microsoft.com/office/drawing/2014/main" id="{B475BD71-651C-80F0-5EF4-2F132AA851DC}"/>
              </a:ext>
            </a:extLst>
          </p:cNvPr>
          <p:cNvSpPr txBox="1"/>
          <p:nvPr/>
        </p:nvSpPr>
        <p:spPr>
          <a:xfrm>
            <a:off x="487175" y="99786"/>
            <a:ext cx="77802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dirty="0">
                <a:solidFill>
                  <a:srgbClr val="0B433A"/>
                </a:solidFill>
                <a:latin typeface="Poppins"/>
                <a:ea typeface="Poppins"/>
                <a:cs typeface="Poppins"/>
                <a:sym typeface="Poppins"/>
              </a:rPr>
              <a:t>Solar Together – Landkreis Wiltshire</a:t>
            </a:r>
            <a:endParaRPr sz="1200" dirty="0">
              <a:solidFill>
                <a:srgbClr val="FF00FF"/>
              </a:solidFill>
              <a:latin typeface="Poppins"/>
              <a:ea typeface="Poppins"/>
              <a:cs typeface="Poppins"/>
              <a:sym typeface="Poppins"/>
            </a:endParaRPr>
          </a:p>
        </p:txBody>
      </p:sp>
      <p:sp>
        <p:nvSpPr>
          <p:cNvPr id="520" name="Google Shape;520;p56">
            <a:extLst>
              <a:ext uri="{FF2B5EF4-FFF2-40B4-BE49-F238E27FC236}">
                <a16:creationId xmlns:a16="http://schemas.microsoft.com/office/drawing/2014/main" id="{BDE2B52E-ED0F-1995-10C0-0637F3823FB8}"/>
              </a:ext>
            </a:extLst>
          </p:cNvPr>
          <p:cNvSpPr txBox="1"/>
          <p:nvPr/>
        </p:nvSpPr>
        <p:spPr>
          <a:xfrm>
            <a:off x="341258" y="923967"/>
            <a:ext cx="5107021" cy="1877407"/>
          </a:xfrm>
          <a:prstGeom prst="rect">
            <a:avLst/>
          </a:prstGeom>
          <a:noFill/>
          <a:ln>
            <a:noFill/>
          </a:ln>
        </p:spPr>
        <p:txBody>
          <a:bodyPr spcFirstLastPara="1" wrap="square" lIns="91425" tIns="91425" rIns="91425" bIns="91425" anchor="t" anchorCtr="0">
            <a:spAutoFit/>
          </a:bodyPr>
          <a:lstStyle/>
          <a:p>
            <a:pPr marL="158750" marR="0" lvl="0" algn="l" rtl="0">
              <a:lnSpc>
                <a:spcPct val="100000"/>
              </a:lnSpc>
              <a:spcBef>
                <a:spcPts val="0"/>
              </a:spcBef>
              <a:spcAft>
                <a:spcPts val="0"/>
              </a:spcAft>
              <a:buClr>
                <a:srgbClr val="1B503D"/>
              </a:buClr>
              <a:buSzPts val="1100"/>
            </a:pPr>
            <a:endParaRPr lang="en-GB" sz="1100" dirty="0">
              <a:solidFill>
                <a:srgbClr val="1B503D"/>
              </a:solidFill>
              <a:latin typeface="Poppins"/>
              <a:ea typeface="Poppins"/>
              <a:cs typeface="Poppins"/>
              <a:sym typeface="Poppins"/>
            </a:endParaRPr>
          </a:p>
          <a:p>
            <a:pPr marL="158750" lvl="0">
              <a:buClr>
                <a:srgbClr val="1B503D"/>
              </a:buClr>
              <a:buSzPts val="1100"/>
            </a:pPr>
            <a:r>
              <a:rPr lang="de-DE" sz="1200" b="1" noProof="0" dirty="0">
                <a:solidFill>
                  <a:srgbClr val="1B503D"/>
                </a:solidFill>
                <a:latin typeface="Poppins"/>
                <a:ea typeface="Poppins"/>
                <a:cs typeface="Poppins"/>
                <a:sym typeface="Poppins"/>
              </a:rPr>
              <a:t>Herausforderungen, die wir gemeinsam gemeistert haben</a:t>
            </a:r>
          </a:p>
          <a:p>
            <a:pPr marL="158750" lvl="0">
              <a:buClr>
                <a:srgbClr val="1B503D"/>
              </a:buClr>
              <a:buSzPts val="1100"/>
            </a:pPr>
            <a:endParaRPr lang="de-DE" sz="1100"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b="1" noProof="0" dirty="0">
                <a:solidFill>
                  <a:srgbClr val="1B503D"/>
                </a:solidFill>
                <a:latin typeface="Poppins"/>
                <a:ea typeface="Poppins"/>
                <a:cs typeface="Poppins"/>
                <a:sym typeface="Poppins"/>
              </a:rPr>
              <a:t>Vertrauen &amp; Bekanntheit: </a:t>
            </a:r>
            <a:r>
              <a:rPr lang="de-DE" sz="1100" noProof="0" dirty="0">
                <a:solidFill>
                  <a:srgbClr val="1B503D"/>
                </a:solidFill>
                <a:latin typeface="Poppins"/>
                <a:ea typeface="Poppins"/>
                <a:cs typeface="Poppins"/>
                <a:sym typeface="Poppins"/>
              </a:rPr>
              <a:t>Öffentliche Skepsis wurde durch die Unterstützung der Kommunen, transparente Preise und vertrauenswürdige Anbieter überwunden</a:t>
            </a:r>
          </a:p>
          <a:p>
            <a:pPr marL="457200" marR="0" lvl="0" indent="-298450" algn="l" rtl="0">
              <a:lnSpc>
                <a:spcPct val="100000"/>
              </a:lnSpc>
              <a:spcBef>
                <a:spcPts val="0"/>
              </a:spcBef>
              <a:spcAft>
                <a:spcPts val="0"/>
              </a:spcAft>
              <a:buClr>
                <a:srgbClr val="1B503D"/>
              </a:buClr>
              <a:buSzPts val="1100"/>
              <a:buFont typeface="Poppins"/>
              <a:buChar char="●"/>
            </a:pPr>
            <a:endParaRPr lang="de-DE" sz="1100" b="1"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b="1" noProof="0" dirty="0">
                <a:solidFill>
                  <a:srgbClr val="1B503D"/>
                </a:solidFill>
                <a:latin typeface="Poppins"/>
                <a:ea typeface="Poppins"/>
                <a:cs typeface="Poppins"/>
                <a:sym typeface="Poppins"/>
              </a:rPr>
              <a:t>Hohe Nachfrage: </a:t>
            </a:r>
            <a:r>
              <a:rPr lang="de-DE" sz="1100" noProof="0" dirty="0">
                <a:solidFill>
                  <a:srgbClr val="1B503D"/>
                </a:solidFill>
                <a:latin typeface="Poppins"/>
                <a:ea typeface="Poppins"/>
                <a:cs typeface="Poppins"/>
                <a:sym typeface="Poppins"/>
              </a:rPr>
              <a:t>Wir haben eine große Anzahl von Anfragen von </a:t>
            </a:r>
            <a:r>
              <a:rPr lang="de-DE" sz="1100" noProof="0" dirty="0" err="1">
                <a:solidFill>
                  <a:srgbClr val="1B503D"/>
                </a:solidFill>
                <a:latin typeface="Poppins"/>
                <a:ea typeface="Poppins"/>
                <a:cs typeface="Poppins"/>
                <a:sym typeface="Poppins"/>
              </a:rPr>
              <a:t>Bürger:innen</a:t>
            </a:r>
            <a:r>
              <a:rPr lang="de-DE" sz="1100" noProof="0" dirty="0">
                <a:solidFill>
                  <a:srgbClr val="1B503D"/>
                </a:solidFill>
                <a:latin typeface="Poppins"/>
                <a:ea typeface="Poppins"/>
                <a:cs typeface="Poppins"/>
                <a:sym typeface="Poppins"/>
              </a:rPr>
              <a:t> bearbeitet und gleichzeitig die Qualität und Zufriedenheit sichergestellt</a:t>
            </a:r>
          </a:p>
        </p:txBody>
      </p:sp>
      <p:sp>
        <p:nvSpPr>
          <p:cNvPr id="2" name="Google Shape;520;p56">
            <a:extLst>
              <a:ext uri="{FF2B5EF4-FFF2-40B4-BE49-F238E27FC236}">
                <a16:creationId xmlns:a16="http://schemas.microsoft.com/office/drawing/2014/main" id="{656E3AFF-254F-69D5-EE90-2EBE02D432B4}"/>
              </a:ext>
            </a:extLst>
          </p:cNvPr>
          <p:cNvSpPr txBox="1"/>
          <p:nvPr/>
        </p:nvSpPr>
        <p:spPr>
          <a:xfrm>
            <a:off x="5630217" y="3467339"/>
            <a:ext cx="3513783" cy="1815851"/>
          </a:xfrm>
          <a:prstGeom prst="rect">
            <a:avLst/>
          </a:prstGeom>
          <a:noFill/>
          <a:ln>
            <a:noFill/>
          </a:ln>
        </p:spPr>
        <p:txBody>
          <a:bodyPr spcFirstLastPara="1" wrap="square" lIns="91425" tIns="91425" rIns="91425" bIns="91425" anchor="t" anchorCtr="0">
            <a:spAutoFit/>
          </a:bodyPr>
          <a:lstStyle/>
          <a:p>
            <a:pPr marL="158750" marR="0" lvl="0" algn="l" rtl="0">
              <a:lnSpc>
                <a:spcPct val="100000"/>
              </a:lnSpc>
              <a:spcBef>
                <a:spcPts val="0"/>
              </a:spcBef>
              <a:spcAft>
                <a:spcPts val="0"/>
              </a:spcAft>
              <a:buClr>
                <a:srgbClr val="1B503D"/>
              </a:buClr>
              <a:buSzPts val="1100"/>
            </a:pPr>
            <a:endParaRPr lang="en-GB" sz="1100" dirty="0">
              <a:solidFill>
                <a:srgbClr val="1B503D"/>
              </a:solidFill>
              <a:latin typeface="Poppins"/>
              <a:ea typeface="Poppins"/>
              <a:cs typeface="Poppins"/>
              <a:sym typeface="Poppins"/>
            </a:endParaRPr>
          </a:p>
          <a:p>
            <a:pPr marL="158750" lvl="0">
              <a:buClr>
                <a:srgbClr val="1B503D"/>
              </a:buClr>
              <a:buSzPts val="1100"/>
            </a:pPr>
            <a:r>
              <a:rPr lang="en-GB" sz="1200" b="1" dirty="0">
                <a:solidFill>
                  <a:srgbClr val="1B503D"/>
                </a:solidFill>
                <a:latin typeface="Poppins"/>
                <a:ea typeface="Poppins"/>
                <a:cs typeface="Poppins"/>
                <a:sym typeface="Poppins"/>
              </a:rPr>
              <a:t>Das </a:t>
            </a:r>
            <a:r>
              <a:rPr lang="en-GB" sz="1200" b="1" dirty="0" err="1">
                <a:solidFill>
                  <a:srgbClr val="1B503D"/>
                </a:solidFill>
                <a:latin typeface="Poppins"/>
                <a:ea typeface="Poppins"/>
                <a:cs typeface="Poppins"/>
                <a:sym typeface="Poppins"/>
              </a:rPr>
              <a:t>Ergebnis</a:t>
            </a:r>
            <a:endParaRPr lang="en-GB" sz="1200" b="1" dirty="0">
              <a:solidFill>
                <a:srgbClr val="1B503D"/>
              </a:solidFill>
              <a:latin typeface="Poppins"/>
              <a:ea typeface="Poppins"/>
              <a:cs typeface="Poppins"/>
              <a:sym typeface="Poppins"/>
            </a:endParaRPr>
          </a:p>
          <a:p>
            <a:pPr marL="158750" lvl="0">
              <a:buClr>
                <a:srgbClr val="1B503D"/>
              </a:buClr>
              <a:buSzPts val="1100"/>
            </a:pPr>
            <a:endParaRPr lang="en-GB" sz="120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en-GB" sz="1200" dirty="0">
                <a:solidFill>
                  <a:srgbClr val="1B503D"/>
                </a:solidFill>
                <a:latin typeface="Poppins"/>
                <a:ea typeface="Poppins"/>
                <a:cs typeface="Poppins"/>
                <a:sym typeface="Poppins"/>
              </a:rPr>
              <a:t>4.860 </a:t>
            </a:r>
            <a:r>
              <a:rPr lang="en-GB" sz="1200" dirty="0" err="1">
                <a:solidFill>
                  <a:srgbClr val="1B503D"/>
                </a:solidFill>
                <a:latin typeface="Poppins"/>
                <a:ea typeface="Poppins"/>
                <a:cs typeface="Poppins"/>
                <a:sym typeface="Poppins"/>
              </a:rPr>
              <a:t>Registrierungen</a:t>
            </a:r>
            <a:endParaRPr lang="en-GB" sz="1200" dirty="0">
              <a:solidFill>
                <a:srgbClr val="1B503D"/>
              </a:solidFill>
              <a:latin typeface="Poppins"/>
              <a:ea typeface="Poppins"/>
              <a:cs typeface="Poppins"/>
              <a:sym typeface="Poppins"/>
            </a:endParaRPr>
          </a:p>
          <a:p>
            <a:pPr marL="457200" lvl="0" indent="-298450">
              <a:buClr>
                <a:srgbClr val="1B503D"/>
              </a:buClr>
              <a:buSzPts val="1100"/>
              <a:buFont typeface="Poppins"/>
              <a:buChar char="●"/>
            </a:pPr>
            <a:endParaRPr lang="en-GB" sz="120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en-GB" sz="1200" dirty="0">
                <a:solidFill>
                  <a:srgbClr val="1B503D"/>
                </a:solidFill>
                <a:latin typeface="Poppins"/>
                <a:ea typeface="Poppins"/>
                <a:cs typeface="Poppins"/>
                <a:sym typeface="Poppins"/>
              </a:rPr>
              <a:t>699 </a:t>
            </a:r>
            <a:r>
              <a:rPr lang="en-GB" sz="1200" dirty="0" err="1">
                <a:solidFill>
                  <a:srgbClr val="1B503D"/>
                </a:solidFill>
                <a:latin typeface="Poppins"/>
                <a:ea typeface="Poppins"/>
                <a:cs typeface="Poppins"/>
                <a:sym typeface="Poppins"/>
              </a:rPr>
              <a:t>Installationen</a:t>
            </a:r>
            <a:r>
              <a:rPr lang="en-GB" sz="1200" dirty="0">
                <a:solidFill>
                  <a:srgbClr val="1B503D"/>
                </a:solidFill>
                <a:latin typeface="Poppins"/>
                <a:ea typeface="Poppins"/>
                <a:cs typeface="Poppins"/>
                <a:sym typeface="Poppins"/>
              </a:rPr>
              <a:t> von </a:t>
            </a:r>
            <a:r>
              <a:rPr lang="en-GB" sz="1200" dirty="0" err="1">
                <a:solidFill>
                  <a:srgbClr val="1B503D"/>
                </a:solidFill>
                <a:latin typeface="Poppins"/>
                <a:ea typeface="Poppins"/>
                <a:cs typeface="Poppins"/>
                <a:sym typeface="Poppins"/>
              </a:rPr>
              <a:t>Solaranlagen</a:t>
            </a:r>
            <a:endParaRPr lang="en-GB" sz="1200" dirty="0">
              <a:solidFill>
                <a:srgbClr val="1B503D"/>
              </a:solidFill>
              <a:latin typeface="Poppins"/>
              <a:ea typeface="Poppins"/>
              <a:cs typeface="Poppins"/>
              <a:sym typeface="Poppins"/>
            </a:endParaRPr>
          </a:p>
          <a:p>
            <a:pPr marL="457200" lvl="0" indent="-298450">
              <a:buClr>
                <a:srgbClr val="1B503D"/>
              </a:buClr>
              <a:buSzPts val="1100"/>
              <a:buFont typeface="Poppins"/>
              <a:buChar char="●"/>
            </a:pPr>
            <a:endParaRPr lang="en-GB" sz="120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en-GB" sz="1200" dirty="0">
                <a:solidFill>
                  <a:srgbClr val="1B503D"/>
                </a:solidFill>
                <a:latin typeface="Poppins"/>
                <a:ea typeface="Poppins"/>
                <a:cs typeface="Poppins"/>
                <a:sym typeface="Poppins"/>
              </a:rPr>
              <a:t>620.000 kg </a:t>
            </a:r>
            <a:r>
              <a:rPr lang="en-GB" sz="1200" dirty="0" err="1">
                <a:solidFill>
                  <a:srgbClr val="1B503D"/>
                </a:solidFill>
                <a:latin typeface="Poppins"/>
                <a:ea typeface="Poppins"/>
                <a:cs typeface="Poppins"/>
                <a:sym typeface="Poppins"/>
              </a:rPr>
              <a:t>jährliche</a:t>
            </a:r>
            <a:r>
              <a:rPr lang="en-GB" sz="1200" dirty="0">
                <a:solidFill>
                  <a:srgbClr val="1B503D"/>
                </a:solidFill>
                <a:latin typeface="Poppins"/>
                <a:ea typeface="Poppins"/>
                <a:cs typeface="Poppins"/>
                <a:sym typeface="Poppins"/>
              </a:rPr>
              <a:t> CO₂-</a:t>
            </a:r>
            <a:r>
              <a:rPr lang="en-GB" sz="1200" dirty="0" err="1">
                <a:solidFill>
                  <a:srgbClr val="1B503D"/>
                </a:solidFill>
                <a:latin typeface="Poppins"/>
                <a:ea typeface="Poppins"/>
                <a:cs typeface="Poppins"/>
                <a:sym typeface="Poppins"/>
              </a:rPr>
              <a:t>Einsparung</a:t>
            </a:r>
            <a:endParaRPr lang="en-GB" sz="12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endParaRPr lang="en-GB" sz="1100" dirty="0">
              <a:solidFill>
                <a:srgbClr val="1B503D"/>
              </a:solidFill>
              <a:latin typeface="Poppins"/>
              <a:ea typeface="Poppins"/>
              <a:cs typeface="Poppins"/>
              <a:sym typeface="Poppins"/>
            </a:endParaRPr>
          </a:p>
        </p:txBody>
      </p:sp>
      <p:pic>
        <p:nvPicPr>
          <p:cNvPr id="6" name="Picture 5" descr="A person and two children&#10;&#10;AI-generated content may be incorrect.">
            <a:extLst>
              <a:ext uri="{FF2B5EF4-FFF2-40B4-BE49-F238E27FC236}">
                <a16:creationId xmlns:a16="http://schemas.microsoft.com/office/drawing/2014/main" id="{10364FED-EDDD-8A5C-D020-F9A0CDBF7EF8}"/>
              </a:ext>
            </a:extLst>
          </p:cNvPr>
          <p:cNvPicPr>
            <a:picLocks noChangeAspect="1"/>
          </p:cNvPicPr>
          <p:nvPr/>
        </p:nvPicPr>
        <p:blipFill>
          <a:blip r:embed="rId3"/>
          <a:stretch>
            <a:fillRect/>
          </a:stretch>
        </p:blipFill>
        <p:spPr>
          <a:xfrm>
            <a:off x="0" y="3607031"/>
            <a:ext cx="5749369" cy="1536469"/>
          </a:xfrm>
          <a:prstGeom prst="rect">
            <a:avLst/>
          </a:prstGeom>
        </p:spPr>
      </p:pic>
      <p:pic>
        <p:nvPicPr>
          <p:cNvPr id="8" name="Picture 7" descr="A map of england with text&#10;&#10;AI-generated content may be incorrect.">
            <a:extLst>
              <a:ext uri="{FF2B5EF4-FFF2-40B4-BE49-F238E27FC236}">
                <a16:creationId xmlns:a16="http://schemas.microsoft.com/office/drawing/2014/main" id="{BBE40BFF-5F1A-B3A0-9774-32A3EB710DEA}"/>
              </a:ext>
            </a:extLst>
          </p:cNvPr>
          <p:cNvPicPr>
            <a:picLocks noChangeAspect="1"/>
          </p:cNvPicPr>
          <p:nvPr/>
        </p:nvPicPr>
        <p:blipFill>
          <a:blip r:embed="rId4"/>
          <a:stretch>
            <a:fillRect/>
          </a:stretch>
        </p:blipFill>
        <p:spPr>
          <a:xfrm>
            <a:off x="6109326" y="817123"/>
            <a:ext cx="2978641" cy="2315512"/>
          </a:xfrm>
          <a:prstGeom prst="rect">
            <a:avLst/>
          </a:prstGeom>
        </p:spPr>
      </p:pic>
      <p:pic>
        <p:nvPicPr>
          <p:cNvPr id="9" name="Google Shape;557;p60">
            <a:extLst>
              <a:ext uri="{FF2B5EF4-FFF2-40B4-BE49-F238E27FC236}">
                <a16:creationId xmlns:a16="http://schemas.microsoft.com/office/drawing/2014/main" id="{275A408A-DB4B-0843-6B33-894297BB4568}"/>
              </a:ext>
            </a:extLst>
          </p:cNvPr>
          <p:cNvPicPr preferRelativeResize="0"/>
          <p:nvPr/>
        </p:nvPicPr>
        <p:blipFill rotWithShape="1">
          <a:blip r:embed="rId5">
            <a:alphaModFix/>
          </a:blip>
          <a:srcRect/>
          <a:stretch/>
        </p:blipFill>
        <p:spPr>
          <a:xfrm>
            <a:off x="5912065" y="845404"/>
            <a:ext cx="1677154" cy="2206478"/>
          </a:xfrm>
          <a:prstGeom prst="roundRect">
            <a:avLst>
              <a:gd name="adj" fmla="val 12068"/>
            </a:avLst>
          </a:prstGeom>
          <a:noFill/>
          <a:ln>
            <a:noFill/>
          </a:ln>
          <a:effectLst>
            <a:outerShdw blurRad="50800" dist="38100" dir="2700000" sx="99000" sy="99000" algn="tl" rotWithShape="0">
              <a:prstClr val="black">
                <a:alpha val="40000"/>
              </a:prstClr>
            </a:outerShdw>
          </a:effectLst>
        </p:spPr>
      </p:pic>
    </p:spTree>
    <p:extLst>
      <p:ext uri="{BB962C8B-B14F-4D97-AF65-F5344CB8AC3E}">
        <p14:creationId xmlns:p14="http://schemas.microsoft.com/office/powerpoint/2010/main" val="1043003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270000" y="2554875"/>
            <a:ext cx="3968700" cy="17700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None/>
            </a:pPr>
            <a:r>
              <a:rPr lang="en-GB" sz="2500" b="1">
                <a:latin typeface="Poppins"/>
                <a:ea typeface="Poppins"/>
                <a:cs typeface="Poppins"/>
                <a:sym typeface="Poppins"/>
              </a:rPr>
              <a:t>Vielen Dank!</a:t>
            </a:r>
            <a:endParaRPr sz="2500" b="1">
              <a:latin typeface="Poppins"/>
              <a:ea typeface="Poppins"/>
              <a:cs typeface="Poppins"/>
              <a:sym typeface="Poppins"/>
            </a:endParaRPr>
          </a:p>
          <a:p>
            <a:pPr marL="0" lvl="0" indent="0" algn="l" rtl="0">
              <a:lnSpc>
                <a:spcPct val="100000"/>
              </a:lnSpc>
              <a:spcBef>
                <a:spcPts val="600"/>
              </a:spcBef>
              <a:spcAft>
                <a:spcPts val="0"/>
              </a:spcAft>
              <a:buNone/>
            </a:pPr>
            <a:endParaRPr sz="2500" b="1">
              <a:latin typeface="Poppins"/>
              <a:ea typeface="Poppins"/>
              <a:cs typeface="Poppins"/>
              <a:sym typeface="Poppins"/>
            </a:endParaRPr>
          </a:p>
          <a:p>
            <a:pPr marL="0" lvl="0" indent="0" algn="l" rtl="0">
              <a:lnSpc>
                <a:spcPct val="100000"/>
              </a:lnSpc>
              <a:spcBef>
                <a:spcPts val="600"/>
              </a:spcBef>
              <a:spcAft>
                <a:spcPts val="0"/>
              </a:spcAft>
              <a:buNone/>
            </a:pPr>
            <a:endParaRPr sz="2500" b="1">
              <a:latin typeface="Poppins"/>
              <a:ea typeface="Poppins"/>
              <a:cs typeface="Poppins"/>
              <a:sym typeface="Poppins"/>
            </a:endParaRPr>
          </a:p>
          <a:p>
            <a:pPr marL="0" lvl="0" indent="0" algn="l" rtl="0">
              <a:lnSpc>
                <a:spcPct val="100000"/>
              </a:lnSpc>
              <a:spcBef>
                <a:spcPts val="600"/>
              </a:spcBef>
              <a:spcAft>
                <a:spcPts val="600"/>
              </a:spcAft>
              <a:buNone/>
            </a:pPr>
            <a:endParaRPr sz="2500" b="1">
              <a:latin typeface="Poppins"/>
              <a:ea typeface="Poppins"/>
              <a:cs typeface="Poppins"/>
              <a:sym typeface="Poppins"/>
            </a:endParaRPr>
          </a:p>
        </p:txBody>
      </p:sp>
      <p:sp>
        <p:nvSpPr>
          <p:cNvPr id="237" name="Google Shape;237;p31"/>
          <p:cNvSpPr txBox="1">
            <a:spLocks noGrp="1"/>
          </p:cNvSpPr>
          <p:nvPr>
            <p:ph type="title"/>
          </p:nvPr>
        </p:nvSpPr>
        <p:spPr>
          <a:xfrm>
            <a:off x="270000" y="4079738"/>
            <a:ext cx="1671000" cy="397200"/>
          </a:xfrm>
          <a:prstGeom prst="rect">
            <a:avLst/>
          </a:prstGeom>
        </p:spPr>
        <p:txBody>
          <a:bodyPr spcFirstLastPara="1" wrap="square" lIns="0" tIns="0" rIns="0" bIns="0" anchor="t" anchorCtr="0">
            <a:spAutoFit/>
          </a:bodyPr>
          <a:lstStyle/>
          <a:p>
            <a:pPr marL="0" lvl="0" indent="0" algn="l" rtl="0">
              <a:lnSpc>
                <a:spcPct val="115000"/>
              </a:lnSpc>
              <a:spcBef>
                <a:spcPts val="2400"/>
              </a:spcBef>
              <a:spcAft>
                <a:spcPts val="600"/>
              </a:spcAft>
              <a:buNone/>
            </a:pPr>
            <a:r>
              <a:rPr lang="en-GB" sz="1200" b="1" dirty="0">
                <a:solidFill>
                  <a:srgbClr val="D9F7D1"/>
                </a:solidFill>
                <a:latin typeface="Poppins"/>
                <a:ea typeface="Poppins"/>
                <a:cs typeface="Poppins"/>
                <a:sym typeface="Poppins"/>
              </a:rPr>
              <a:t>Empowering</a:t>
            </a:r>
            <a:r>
              <a:rPr lang="en-GB" sz="1200" b="1" dirty="0">
                <a:latin typeface="Poppins"/>
                <a:ea typeface="Poppins"/>
                <a:cs typeface="Poppins"/>
                <a:sym typeface="Poppins"/>
              </a:rPr>
              <a:t> people, </a:t>
            </a:r>
            <a:br>
              <a:rPr lang="en-GB" sz="1200" b="1" dirty="0">
                <a:latin typeface="Poppins"/>
                <a:ea typeface="Poppins"/>
                <a:cs typeface="Poppins"/>
                <a:sym typeface="Poppins"/>
              </a:rPr>
            </a:br>
            <a:r>
              <a:rPr lang="en-GB" sz="1200" b="1" dirty="0">
                <a:latin typeface="Poppins"/>
                <a:ea typeface="Poppins"/>
                <a:cs typeface="Poppins"/>
                <a:sym typeface="Poppins"/>
              </a:rPr>
              <a:t>energising society.</a:t>
            </a:r>
            <a:endParaRPr sz="1200" dirty="0"/>
          </a:p>
        </p:txBody>
      </p:sp>
      <p:sp>
        <p:nvSpPr>
          <p:cNvPr id="238" name="Google Shape;238;p31"/>
          <p:cNvSpPr txBox="1"/>
          <p:nvPr/>
        </p:nvSpPr>
        <p:spPr>
          <a:xfrm>
            <a:off x="2946200" y="4629000"/>
            <a:ext cx="1368000" cy="338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2400"/>
              </a:spcBef>
              <a:spcAft>
                <a:spcPts val="600"/>
              </a:spcAft>
              <a:buNone/>
            </a:pPr>
            <a:r>
              <a:rPr lang="en-GB" sz="1000">
                <a:solidFill>
                  <a:srgbClr val="FFFFFF"/>
                </a:solidFill>
                <a:latin typeface="Poppins Medium"/>
                <a:ea typeface="Poppins Medium"/>
                <a:cs typeface="Poppins Medium"/>
                <a:sym typeface="Poppins Medium"/>
              </a:rPr>
              <a:t>Amsterdam </a:t>
            </a:r>
            <a:endParaRPr>
              <a:solidFill>
                <a:srgbClr val="FFFFFF"/>
              </a:solidFill>
              <a:latin typeface="Poppins Medium"/>
              <a:ea typeface="Poppins Medium"/>
              <a:cs typeface="Poppins Medium"/>
              <a:sym typeface="Poppins Medium"/>
            </a:endParaRPr>
          </a:p>
        </p:txBody>
      </p:sp>
      <p:sp>
        <p:nvSpPr>
          <p:cNvPr id="239" name="Google Shape;239;p31"/>
          <p:cNvSpPr txBox="1"/>
          <p:nvPr/>
        </p:nvSpPr>
        <p:spPr>
          <a:xfrm>
            <a:off x="4068538" y="4629000"/>
            <a:ext cx="1368000" cy="338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2400"/>
              </a:spcBef>
              <a:spcAft>
                <a:spcPts val="600"/>
              </a:spcAft>
              <a:buNone/>
            </a:pPr>
            <a:r>
              <a:rPr lang="en-GB" sz="1000">
                <a:solidFill>
                  <a:srgbClr val="FFFFFF"/>
                </a:solidFill>
                <a:latin typeface="Poppins Medium"/>
                <a:ea typeface="Poppins Medium"/>
                <a:cs typeface="Poppins Medium"/>
                <a:sym typeface="Poppins Medium"/>
              </a:rPr>
              <a:t>Antwerp</a:t>
            </a:r>
            <a:endParaRPr>
              <a:solidFill>
                <a:srgbClr val="FFFFFF"/>
              </a:solidFill>
              <a:latin typeface="Poppins Medium"/>
              <a:ea typeface="Poppins Medium"/>
              <a:cs typeface="Poppins Medium"/>
              <a:sym typeface="Poppins Medium"/>
            </a:endParaRPr>
          </a:p>
        </p:txBody>
      </p:sp>
      <p:sp>
        <p:nvSpPr>
          <p:cNvPr id="240" name="Google Shape;240;p31"/>
          <p:cNvSpPr txBox="1"/>
          <p:nvPr/>
        </p:nvSpPr>
        <p:spPr>
          <a:xfrm>
            <a:off x="5190875" y="4629000"/>
            <a:ext cx="1368000" cy="338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2400"/>
              </a:spcBef>
              <a:spcAft>
                <a:spcPts val="600"/>
              </a:spcAft>
              <a:buNone/>
            </a:pPr>
            <a:r>
              <a:rPr lang="en-GB" sz="1000">
                <a:solidFill>
                  <a:srgbClr val="FFFFFF"/>
                </a:solidFill>
                <a:latin typeface="Poppins Medium"/>
                <a:ea typeface="Poppins Medium"/>
                <a:cs typeface="Poppins Medium"/>
                <a:sym typeface="Poppins Medium"/>
              </a:rPr>
              <a:t>London </a:t>
            </a:r>
            <a:endParaRPr>
              <a:solidFill>
                <a:srgbClr val="FFFFFF"/>
              </a:solidFill>
              <a:latin typeface="Poppins Medium"/>
              <a:ea typeface="Poppins Medium"/>
              <a:cs typeface="Poppins Medium"/>
              <a:sym typeface="Poppins Medium"/>
            </a:endParaRPr>
          </a:p>
        </p:txBody>
      </p:sp>
      <p:sp>
        <p:nvSpPr>
          <p:cNvPr id="241" name="Google Shape;241;p31"/>
          <p:cNvSpPr txBox="1"/>
          <p:nvPr/>
        </p:nvSpPr>
        <p:spPr>
          <a:xfrm>
            <a:off x="6313213" y="4629000"/>
            <a:ext cx="1368000" cy="338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2400"/>
              </a:spcBef>
              <a:spcAft>
                <a:spcPts val="600"/>
              </a:spcAft>
              <a:buNone/>
            </a:pPr>
            <a:r>
              <a:rPr lang="en-GB" sz="1000">
                <a:solidFill>
                  <a:srgbClr val="FFFFFF"/>
                </a:solidFill>
                <a:latin typeface="Poppins Medium"/>
                <a:ea typeface="Poppins Medium"/>
                <a:cs typeface="Poppins Medium"/>
                <a:sym typeface="Poppins Medium"/>
              </a:rPr>
              <a:t>Tokyo</a:t>
            </a:r>
            <a:endParaRPr>
              <a:solidFill>
                <a:srgbClr val="FFFFFF"/>
              </a:solidFill>
              <a:latin typeface="Poppins Medium"/>
              <a:ea typeface="Poppins Medium"/>
              <a:cs typeface="Poppins Medium"/>
              <a:sym typeface="Poppins Medium"/>
            </a:endParaRPr>
          </a:p>
        </p:txBody>
      </p:sp>
      <p:sp>
        <p:nvSpPr>
          <p:cNvPr id="242" name="Google Shape;242;p31"/>
          <p:cNvSpPr txBox="1"/>
          <p:nvPr/>
        </p:nvSpPr>
        <p:spPr>
          <a:xfrm>
            <a:off x="7435550" y="4629000"/>
            <a:ext cx="1368000" cy="338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2400"/>
              </a:spcBef>
              <a:spcAft>
                <a:spcPts val="600"/>
              </a:spcAft>
              <a:buNone/>
            </a:pPr>
            <a:r>
              <a:rPr lang="en-GB" sz="1000">
                <a:solidFill>
                  <a:srgbClr val="FFFFFF"/>
                </a:solidFill>
                <a:latin typeface="Poppins Medium"/>
                <a:ea typeface="Poppins Medium"/>
                <a:cs typeface="Poppins Medium"/>
                <a:sym typeface="Poppins Medium"/>
              </a:rPr>
              <a:t>Washington D.C.</a:t>
            </a:r>
            <a:endParaRPr>
              <a:solidFill>
                <a:srgbClr val="FFFFFF"/>
              </a:solidFill>
              <a:latin typeface="Poppins Medium"/>
              <a:ea typeface="Poppins Medium"/>
              <a:cs typeface="Poppins Medium"/>
              <a:sym typeface="Poppins Medium"/>
            </a:endParaRPr>
          </a:p>
        </p:txBody>
      </p:sp>
      <p:grpSp>
        <p:nvGrpSpPr>
          <p:cNvPr id="243" name="Google Shape;243;p31"/>
          <p:cNvGrpSpPr/>
          <p:nvPr/>
        </p:nvGrpSpPr>
        <p:grpSpPr>
          <a:xfrm>
            <a:off x="4902901" y="224647"/>
            <a:ext cx="3332187" cy="4404365"/>
            <a:chOff x="4902901" y="224647"/>
            <a:chExt cx="3332187" cy="4404365"/>
          </a:xfrm>
        </p:grpSpPr>
        <p:pic>
          <p:nvPicPr>
            <p:cNvPr id="244" name="Google Shape;244;p31" title="Brand Design Hub Assets File 25-11-2024_3_Energy.png"/>
            <p:cNvPicPr preferRelativeResize="0"/>
            <p:nvPr/>
          </p:nvPicPr>
          <p:blipFill rotWithShape="1">
            <a:blip r:embed="rId3">
              <a:alphaModFix/>
            </a:blip>
            <a:srcRect/>
            <a:stretch/>
          </p:blipFill>
          <p:spPr>
            <a:xfrm rot="-574779">
              <a:off x="5721988" y="386300"/>
              <a:ext cx="2120400" cy="2120400"/>
            </a:xfrm>
            <a:prstGeom prst="rect">
              <a:avLst/>
            </a:prstGeom>
            <a:noFill/>
            <a:ln>
              <a:noFill/>
            </a:ln>
          </p:spPr>
        </p:pic>
        <p:pic>
          <p:nvPicPr>
            <p:cNvPr id="245" name="Google Shape;245;p31" title="Brand Design Hub Assets File 25-11-2024_3_Solar Panel.png"/>
            <p:cNvPicPr preferRelativeResize="0"/>
            <p:nvPr/>
          </p:nvPicPr>
          <p:blipFill rotWithShape="1">
            <a:blip r:embed="rId4">
              <a:alphaModFix/>
            </a:blip>
            <a:srcRect/>
            <a:stretch/>
          </p:blipFill>
          <p:spPr>
            <a:xfrm rot="1582218">
              <a:off x="5754101" y="2148025"/>
              <a:ext cx="2120399" cy="2120399"/>
            </a:xfrm>
            <a:prstGeom prst="rect">
              <a:avLst/>
            </a:prstGeom>
            <a:noFill/>
            <a:ln>
              <a:noFill/>
            </a:ln>
          </p:spPr>
        </p:pic>
        <p:pic>
          <p:nvPicPr>
            <p:cNvPr id="246" name="Google Shape;246;p31" title="Brand Design Hub Assets File 25-11-2024_3_Battery.png"/>
            <p:cNvPicPr preferRelativeResize="0"/>
            <p:nvPr/>
          </p:nvPicPr>
          <p:blipFill rotWithShape="1">
            <a:blip r:embed="rId5">
              <a:alphaModFix/>
            </a:blip>
            <a:srcRect/>
            <a:stretch/>
          </p:blipFill>
          <p:spPr>
            <a:xfrm flipH="1">
              <a:off x="4902901" y="1200525"/>
              <a:ext cx="2120399" cy="2120399"/>
            </a:xfrm>
            <a:prstGeom prst="rect">
              <a:avLst/>
            </a:prstGeom>
            <a:noFill/>
            <a:ln>
              <a:noFill/>
            </a:ln>
          </p:spPr>
        </p:pic>
      </p:gr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270000" y="360000"/>
            <a:ext cx="8520600" cy="1723549"/>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en-GB" sz="2000" b="1" dirty="0"/>
              <a:t>Wir </a:t>
            </a:r>
            <a:r>
              <a:rPr lang="en-GB" sz="2000" b="1" dirty="0" err="1"/>
              <a:t>setzen</a:t>
            </a:r>
            <a:r>
              <a:rPr lang="en-GB" sz="2000" b="1" dirty="0"/>
              <a:t> </a:t>
            </a:r>
            <a:r>
              <a:rPr lang="en-GB" sz="2000" b="1" dirty="0" err="1"/>
              <a:t>uns</a:t>
            </a:r>
            <a:r>
              <a:rPr lang="en-GB" sz="2000" b="1" dirty="0"/>
              <a:t> </a:t>
            </a:r>
            <a:r>
              <a:rPr lang="en-GB" sz="2000" b="1" dirty="0" err="1"/>
              <a:t>dafür</a:t>
            </a:r>
            <a:r>
              <a:rPr lang="en-GB" sz="2000" b="1" dirty="0"/>
              <a:t> </a:t>
            </a:r>
            <a:r>
              <a:rPr lang="en-GB" sz="2000" b="1" dirty="0" err="1"/>
              <a:t>ein</a:t>
            </a:r>
            <a:r>
              <a:rPr lang="en-GB" sz="2000" b="1" dirty="0"/>
              <a:t>, </a:t>
            </a:r>
            <a:r>
              <a:rPr lang="en-GB" sz="2000" b="1" dirty="0" err="1"/>
              <a:t>nachhaltige</a:t>
            </a:r>
            <a:r>
              <a:rPr lang="en-GB" sz="2000" b="1" dirty="0"/>
              <a:t> Energie </a:t>
            </a:r>
            <a:r>
              <a:rPr lang="en-GB" sz="2000" b="1" dirty="0" err="1"/>
              <a:t>weltweit</a:t>
            </a:r>
            <a:r>
              <a:rPr lang="en-GB" sz="2000" b="1" dirty="0"/>
              <a:t> </a:t>
            </a:r>
            <a:r>
              <a:rPr lang="en-GB" sz="2000" b="1" dirty="0" err="1"/>
              <a:t>zugänglich</a:t>
            </a:r>
            <a:r>
              <a:rPr lang="en-GB" sz="2000" b="1" dirty="0"/>
              <a:t> </a:t>
            </a:r>
            <a:r>
              <a:rPr lang="en-GB" sz="2000" b="1" dirty="0" err="1"/>
              <a:t>zu</a:t>
            </a:r>
            <a:r>
              <a:rPr lang="en-GB" sz="2000" b="1" dirty="0"/>
              <a:t> </a:t>
            </a:r>
            <a:r>
              <a:rPr lang="en-GB" sz="2000" b="1" dirty="0" err="1"/>
              <a:t>machen</a:t>
            </a:r>
            <a:br>
              <a:rPr lang="en-GB" sz="2000" b="1" dirty="0"/>
            </a:br>
            <a:br>
              <a:rPr lang="en-GB" sz="2000" b="1" dirty="0"/>
            </a:br>
            <a:endParaRPr sz="2000" b="1" dirty="0"/>
          </a:p>
          <a:p>
            <a:pPr marL="0" lvl="0" indent="0" algn="l" rtl="0">
              <a:spcBef>
                <a:spcPts val="0"/>
              </a:spcBef>
              <a:spcAft>
                <a:spcPts val="0"/>
              </a:spcAft>
              <a:buNone/>
            </a:pPr>
            <a:endParaRPr sz="2000" b="1" dirty="0"/>
          </a:p>
        </p:txBody>
      </p:sp>
      <p:sp>
        <p:nvSpPr>
          <p:cNvPr id="109" name="Google Shape;109;p23"/>
          <p:cNvSpPr txBox="1">
            <a:spLocks noGrp="1"/>
          </p:cNvSpPr>
          <p:nvPr>
            <p:ph type="body" idx="1"/>
          </p:nvPr>
        </p:nvSpPr>
        <p:spPr>
          <a:xfrm>
            <a:off x="270000" y="1093569"/>
            <a:ext cx="8669100" cy="16716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GB" sz="1200" dirty="0"/>
              <a:t>Mit </a:t>
            </a:r>
            <a:r>
              <a:rPr lang="en-GB" sz="1200" dirty="0" err="1"/>
              <a:t>einer</a:t>
            </a:r>
            <a:r>
              <a:rPr lang="en-GB" sz="1200" dirty="0"/>
              <a:t> </a:t>
            </a:r>
            <a:r>
              <a:rPr lang="en-GB" sz="1200" dirty="0" err="1"/>
              <a:t>globalen</a:t>
            </a:r>
            <a:r>
              <a:rPr lang="en-GB" sz="1200" dirty="0"/>
              <a:t> </a:t>
            </a:r>
            <a:r>
              <a:rPr lang="en-GB" sz="1200" dirty="0" err="1"/>
              <a:t>Präsenz</a:t>
            </a:r>
            <a:r>
              <a:rPr lang="en-GB" sz="1200" dirty="0"/>
              <a:t> in </a:t>
            </a:r>
            <a:r>
              <a:rPr lang="en-GB" sz="1200" b="1" dirty="0" err="1"/>
              <a:t>fünf</a:t>
            </a:r>
            <a:r>
              <a:rPr lang="en-GB" sz="1200" b="1" dirty="0"/>
              <a:t> </a:t>
            </a:r>
            <a:r>
              <a:rPr lang="en-GB" sz="1200" b="1" dirty="0" err="1"/>
              <a:t>Ländern</a:t>
            </a:r>
            <a:r>
              <a:rPr lang="en-GB" sz="1200" dirty="0"/>
              <a:t> </a:t>
            </a:r>
            <a:r>
              <a:rPr lang="en-GB" sz="1200" dirty="0" err="1"/>
              <a:t>haben</a:t>
            </a:r>
            <a:r>
              <a:rPr lang="en-GB" sz="1200" dirty="0"/>
              <a:t> </a:t>
            </a:r>
            <a:r>
              <a:rPr lang="en-GB" sz="1200" dirty="0" err="1"/>
              <a:t>wir</a:t>
            </a:r>
            <a:r>
              <a:rPr lang="en-GB" sz="1200" dirty="0"/>
              <a:t> </a:t>
            </a:r>
            <a:r>
              <a:rPr lang="en-GB" sz="1200" b="1" dirty="0" err="1"/>
              <a:t>mehr</a:t>
            </a:r>
            <a:r>
              <a:rPr lang="en-GB" sz="1200" b="1" dirty="0"/>
              <a:t> </a:t>
            </a:r>
            <a:r>
              <a:rPr lang="en-GB" sz="1200" b="1" dirty="0" err="1"/>
              <a:t>als</a:t>
            </a:r>
            <a:r>
              <a:rPr lang="en-GB" sz="1200" b="1" dirty="0"/>
              <a:t> 250.000 </a:t>
            </a:r>
            <a:r>
              <a:rPr lang="en-GB" sz="1200" b="1" dirty="0" err="1"/>
              <a:t>nachhaltige</a:t>
            </a:r>
            <a:r>
              <a:rPr lang="en-GB" sz="1200" b="1" dirty="0"/>
              <a:t> </a:t>
            </a:r>
            <a:r>
              <a:rPr lang="en-GB" sz="1200" b="1" dirty="0" err="1"/>
              <a:t>Energiesysteme</a:t>
            </a:r>
            <a:r>
              <a:rPr lang="en-GB" sz="1200" b="1" dirty="0"/>
              <a:t> </a:t>
            </a:r>
            <a:r>
              <a:rPr lang="en-GB" sz="1200" b="1" dirty="0" err="1"/>
              <a:t>installiert</a:t>
            </a:r>
            <a:r>
              <a:rPr lang="en-GB" sz="1200" b="1" dirty="0"/>
              <a:t> </a:t>
            </a:r>
            <a:r>
              <a:rPr lang="en-GB" sz="1200" dirty="0"/>
              <a:t>– </a:t>
            </a:r>
            <a:r>
              <a:rPr lang="en-GB" sz="1200" dirty="0" err="1"/>
              <a:t>darunter</a:t>
            </a:r>
            <a:r>
              <a:rPr lang="en-GB" sz="1200" dirty="0"/>
              <a:t> </a:t>
            </a:r>
            <a:r>
              <a:rPr lang="en-GB" sz="1200" dirty="0" err="1"/>
              <a:t>Solaranlagen</a:t>
            </a:r>
            <a:r>
              <a:rPr lang="en-GB" sz="1200" dirty="0"/>
              <a:t>, </a:t>
            </a:r>
            <a:r>
              <a:rPr lang="en-GB" sz="1200" dirty="0" err="1"/>
              <a:t>Heimspeicher</a:t>
            </a:r>
            <a:r>
              <a:rPr lang="en-GB" sz="1200" dirty="0"/>
              <a:t>, </a:t>
            </a:r>
            <a:r>
              <a:rPr lang="en-GB" sz="1200" dirty="0" err="1"/>
              <a:t>Wärmepumpen</a:t>
            </a:r>
            <a:r>
              <a:rPr lang="en-GB" sz="1200" dirty="0"/>
              <a:t> und </a:t>
            </a:r>
            <a:r>
              <a:rPr lang="en-GB" sz="1200" dirty="0" err="1"/>
              <a:t>Energiemanagementsysteme</a:t>
            </a:r>
            <a:r>
              <a:rPr lang="en-GB" sz="1200" dirty="0"/>
              <a:t> für </a:t>
            </a:r>
            <a:r>
              <a:rPr lang="en-GB" sz="1200" dirty="0" err="1"/>
              <a:t>Zuhause</a:t>
            </a:r>
            <a:r>
              <a:rPr lang="en-GB" sz="1200" dirty="0"/>
              <a:t> (EMS).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1200"/>
              </a:spcAft>
              <a:buNone/>
            </a:pPr>
            <a:endParaRPr sz="1200" dirty="0"/>
          </a:p>
        </p:txBody>
      </p:sp>
      <p:pic>
        <p:nvPicPr>
          <p:cNvPr id="110" name="Google Shape;110;p23"/>
          <p:cNvPicPr preferRelativeResize="0"/>
          <p:nvPr/>
        </p:nvPicPr>
        <p:blipFill rotWithShape="1">
          <a:blip r:embed="rId3">
            <a:alphaModFix/>
          </a:blip>
          <a:srcRect b="24789"/>
          <a:stretch/>
        </p:blipFill>
        <p:spPr>
          <a:xfrm>
            <a:off x="2850825" y="1414900"/>
            <a:ext cx="5721400" cy="3595601"/>
          </a:xfrm>
          <a:prstGeom prst="rect">
            <a:avLst/>
          </a:prstGeom>
          <a:noFill/>
          <a:ln>
            <a:noFill/>
          </a:ln>
        </p:spPr>
      </p:pic>
      <p:pic>
        <p:nvPicPr>
          <p:cNvPr id="111" name="Google Shape;111;p23"/>
          <p:cNvPicPr preferRelativeResize="0"/>
          <p:nvPr/>
        </p:nvPicPr>
        <p:blipFill rotWithShape="1">
          <a:blip r:embed="rId4">
            <a:alphaModFix/>
          </a:blip>
          <a:srcRect/>
          <a:stretch/>
        </p:blipFill>
        <p:spPr>
          <a:xfrm>
            <a:off x="2088425" y="2626013"/>
            <a:ext cx="293875" cy="284725"/>
          </a:xfrm>
          <a:prstGeom prst="rect">
            <a:avLst/>
          </a:prstGeom>
          <a:noFill/>
          <a:ln>
            <a:noFill/>
          </a:ln>
        </p:spPr>
      </p:pic>
      <p:pic>
        <p:nvPicPr>
          <p:cNvPr id="112" name="Google Shape;112;p23"/>
          <p:cNvPicPr preferRelativeResize="0"/>
          <p:nvPr/>
        </p:nvPicPr>
        <p:blipFill rotWithShape="1">
          <a:blip r:embed="rId5">
            <a:alphaModFix/>
          </a:blip>
          <a:srcRect/>
          <a:stretch/>
        </p:blipFill>
        <p:spPr>
          <a:xfrm>
            <a:off x="2088425" y="4025863"/>
            <a:ext cx="293875" cy="284725"/>
          </a:xfrm>
          <a:prstGeom prst="rect">
            <a:avLst/>
          </a:prstGeom>
          <a:noFill/>
          <a:ln>
            <a:noFill/>
          </a:ln>
        </p:spPr>
      </p:pic>
      <p:pic>
        <p:nvPicPr>
          <p:cNvPr id="113" name="Google Shape;113;p23"/>
          <p:cNvPicPr preferRelativeResize="0"/>
          <p:nvPr/>
        </p:nvPicPr>
        <p:blipFill rotWithShape="1">
          <a:blip r:embed="rId6">
            <a:alphaModFix/>
          </a:blip>
          <a:srcRect/>
          <a:stretch/>
        </p:blipFill>
        <p:spPr>
          <a:xfrm>
            <a:off x="2088425" y="3675900"/>
            <a:ext cx="293875" cy="284725"/>
          </a:xfrm>
          <a:prstGeom prst="rect">
            <a:avLst/>
          </a:prstGeom>
          <a:noFill/>
          <a:ln>
            <a:noFill/>
          </a:ln>
        </p:spPr>
      </p:pic>
      <p:pic>
        <p:nvPicPr>
          <p:cNvPr id="114" name="Google Shape;114;p23"/>
          <p:cNvPicPr preferRelativeResize="0"/>
          <p:nvPr/>
        </p:nvPicPr>
        <p:blipFill rotWithShape="1">
          <a:blip r:embed="rId7">
            <a:alphaModFix/>
          </a:blip>
          <a:srcRect/>
          <a:stretch/>
        </p:blipFill>
        <p:spPr>
          <a:xfrm>
            <a:off x="2088425" y="3325938"/>
            <a:ext cx="293875" cy="284725"/>
          </a:xfrm>
          <a:prstGeom prst="rect">
            <a:avLst/>
          </a:prstGeom>
          <a:noFill/>
          <a:ln>
            <a:noFill/>
          </a:ln>
        </p:spPr>
      </p:pic>
      <p:pic>
        <p:nvPicPr>
          <p:cNvPr id="115" name="Google Shape;115;p23"/>
          <p:cNvPicPr preferRelativeResize="0"/>
          <p:nvPr/>
        </p:nvPicPr>
        <p:blipFill rotWithShape="1">
          <a:blip r:embed="rId8">
            <a:alphaModFix/>
          </a:blip>
          <a:srcRect/>
          <a:stretch/>
        </p:blipFill>
        <p:spPr>
          <a:xfrm>
            <a:off x="2088425" y="2975975"/>
            <a:ext cx="293875" cy="284725"/>
          </a:xfrm>
          <a:prstGeom prst="rect">
            <a:avLst/>
          </a:prstGeom>
          <a:noFill/>
          <a:ln>
            <a:noFill/>
          </a:ln>
        </p:spPr>
      </p:pic>
      <p:sp>
        <p:nvSpPr>
          <p:cNvPr id="116" name="Google Shape;116;p23"/>
          <p:cNvSpPr txBox="1"/>
          <p:nvPr/>
        </p:nvSpPr>
        <p:spPr>
          <a:xfrm>
            <a:off x="270000" y="2583725"/>
            <a:ext cx="17100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1B503D"/>
                </a:solidFill>
                <a:latin typeface="Poppins"/>
                <a:ea typeface="Poppins"/>
                <a:cs typeface="Poppins"/>
                <a:sym typeface="Poppins"/>
              </a:rPr>
              <a:t>Belgium</a:t>
            </a:r>
            <a:endParaRPr sz="1200" b="0" i="0" u="none" strike="noStrike" cap="none">
              <a:solidFill>
                <a:srgbClr val="1B503D"/>
              </a:solidFill>
              <a:latin typeface="Poppins"/>
              <a:ea typeface="Poppins"/>
              <a:cs typeface="Poppins"/>
              <a:sym typeface="Poppins"/>
            </a:endParaRPr>
          </a:p>
        </p:txBody>
      </p:sp>
      <p:sp>
        <p:nvSpPr>
          <p:cNvPr id="117" name="Google Shape;117;p23"/>
          <p:cNvSpPr txBox="1"/>
          <p:nvPr/>
        </p:nvSpPr>
        <p:spPr>
          <a:xfrm>
            <a:off x="270000" y="2933675"/>
            <a:ext cx="17100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1B503D"/>
                </a:solidFill>
                <a:latin typeface="Poppins"/>
                <a:ea typeface="Poppins"/>
                <a:cs typeface="Poppins"/>
                <a:sym typeface="Poppins"/>
              </a:rPr>
              <a:t>United States</a:t>
            </a:r>
            <a:endParaRPr sz="1200" b="0" i="0" u="none" strike="noStrike" cap="none">
              <a:solidFill>
                <a:srgbClr val="1B503D"/>
              </a:solidFill>
              <a:latin typeface="Poppins"/>
              <a:ea typeface="Poppins"/>
              <a:cs typeface="Poppins"/>
              <a:sym typeface="Poppins"/>
            </a:endParaRPr>
          </a:p>
        </p:txBody>
      </p:sp>
      <p:sp>
        <p:nvSpPr>
          <p:cNvPr id="118" name="Google Shape;118;p23"/>
          <p:cNvSpPr txBox="1"/>
          <p:nvPr/>
        </p:nvSpPr>
        <p:spPr>
          <a:xfrm>
            <a:off x="270000" y="3283638"/>
            <a:ext cx="17100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1B503D"/>
                </a:solidFill>
                <a:latin typeface="Poppins"/>
                <a:ea typeface="Poppins"/>
                <a:cs typeface="Poppins"/>
                <a:sym typeface="Poppins"/>
              </a:rPr>
              <a:t>United Kingdom</a:t>
            </a:r>
            <a:endParaRPr sz="1200" b="0" i="0" u="none" strike="noStrike" cap="none">
              <a:solidFill>
                <a:srgbClr val="1B503D"/>
              </a:solidFill>
              <a:latin typeface="Poppins"/>
              <a:ea typeface="Poppins"/>
              <a:cs typeface="Poppins"/>
              <a:sym typeface="Poppins"/>
            </a:endParaRPr>
          </a:p>
        </p:txBody>
      </p:sp>
      <p:sp>
        <p:nvSpPr>
          <p:cNvPr id="119" name="Google Shape;119;p23"/>
          <p:cNvSpPr txBox="1"/>
          <p:nvPr/>
        </p:nvSpPr>
        <p:spPr>
          <a:xfrm>
            <a:off x="270000" y="3633588"/>
            <a:ext cx="17100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1B503D"/>
                </a:solidFill>
                <a:latin typeface="Poppins"/>
                <a:ea typeface="Poppins"/>
                <a:cs typeface="Poppins"/>
                <a:sym typeface="Poppins"/>
              </a:rPr>
              <a:t>The Netherlands</a:t>
            </a:r>
            <a:endParaRPr sz="1200" b="0" i="0" u="none" strike="noStrike" cap="none">
              <a:solidFill>
                <a:srgbClr val="1B503D"/>
              </a:solidFill>
              <a:latin typeface="Poppins"/>
              <a:ea typeface="Poppins"/>
              <a:cs typeface="Poppins"/>
              <a:sym typeface="Poppins"/>
            </a:endParaRPr>
          </a:p>
        </p:txBody>
      </p:sp>
      <p:sp>
        <p:nvSpPr>
          <p:cNvPr id="120" name="Google Shape;120;p23"/>
          <p:cNvSpPr txBox="1"/>
          <p:nvPr/>
        </p:nvSpPr>
        <p:spPr>
          <a:xfrm>
            <a:off x="270000" y="3983563"/>
            <a:ext cx="1710000" cy="3693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1B503D"/>
                </a:solidFill>
                <a:latin typeface="Poppins"/>
                <a:ea typeface="Poppins"/>
                <a:cs typeface="Poppins"/>
                <a:sym typeface="Poppins"/>
              </a:rPr>
              <a:t>Japan</a:t>
            </a:r>
            <a:endParaRPr sz="1200" b="0" i="0" u="none" strike="noStrike" cap="none">
              <a:solidFill>
                <a:srgbClr val="1B503D"/>
              </a:solidFill>
              <a:latin typeface="Poppins"/>
              <a:ea typeface="Poppins"/>
              <a:cs typeface="Poppins"/>
              <a:sym typeface="Poppins"/>
            </a:endParaRPr>
          </a:p>
        </p:txBody>
      </p:sp>
      <p:pic>
        <p:nvPicPr>
          <p:cNvPr id="121" name="Google Shape;121;p23" title="Gemeinsam Wechseln Logo Green Horizontal.png"/>
          <p:cNvPicPr preferRelativeResize="0"/>
          <p:nvPr/>
        </p:nvPicPr>
        <p:blipFill rotWithShape="1">
          <a:blip r:embed="rId9">
            <a:alphaModFix/>
          </a:blip>
          <a:srcRect l="8481" t="31006" r="8935" b="30112"/>
          <a:stretch/>
        </p:blipFill>
        <p:spPr>
          <a:xfrm>
            <a:off x="6779088" y="4705011"/>
            <a:ext cx="2160000" cy="3054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41"/>
          <p:cNvSpPr txBox="1">
            <a:spLocks noGrp="1"/>
          </p:cNvSpPr>
          <p:nvPr>
            <p:ph type="title"/>
          </p:nvPr>
        </p:nvSpPr>
        <p:spPr>
          <a:xfrm>
            <a:off x="4469999" y="2102450"/>
            <a:ext cx="4494891" cy="2261544"/>
          </a:xfrm>
          <a:prstGeom prst="rect">
            <a:avLst/>
          </a:prstGeom>
        </p:spPr>
        <p:txBody>
          <a:bodyPr spcFirstLastPara="1" wrap="square" lIns="91425" tIns="91425" rIns="91425" bIns="91425" anchor="ctr" anchorCtr="0">
            <a:normAutofit/>
          </a:bodyPr>
          <a:lstStyle/>
          <a:p>
            <a:pPr lvl="0" algn="l" rtl="0">
              <a:lnSpc>
                <a:spcPct val="115000"/>
              </a:lnSpc>
              <a:spcBef>
                <a:spcPts val="0"/>
              </a:spcBef>
              <a:spcAft>
                <a:spcPts val="0"/>
              </a:spcAft>
            </a:pPr>
            <a:r>
              <a:rPr lang="de-DE" sz="1200" noProof="0" dirty="0">
                <a:solidFill>
                  <a:srgbClr val="1B503D"/>
                </a:solidFill>
              </a:rPr>
              <a:t>Das Modell ermöglicht Kommunen einen einfachen und preiswerten Einstieg in PV und Heizungstausch.</a:t>
            </a:r>
            <a:br>
              <a:rPr lang="de-DE" sz="1200" noProof="0" dirty="0">
                <a:solidFill>
                  <a:srgbClr val="1B503D"/>
                </a:solidFill>
              </a:rPr>
            </a:br>
            <a:br>
              <a:rPr lang="de-DE" sz="1200" noProof="0" dirty="0">
                <a:solidFill>
                  <a:srgbClr val="1B503D"/>
                </a:solidFill>
              </a:rPr>
            </a:br>
            <a:r>
              <a:rPr lang="de-DE" sz="1200" noProof="0" dirty="0">
                <a:solidFill>
                  <a:srgbClr val="1B503D"/>
                </a:solidFill>
              </a:rPr>
              <a:t>Gruppeneinkauf verbilligt und vereinfacht den Umstieg auf zukunftssichere Anlagen. </a:t>
            </a:r>
            <a:br>
              <a:rPr lang="de-DE" sz="1200" noProof="0" dirty="0">
                <a:solidFill>
                  <a:srgbClr val="1B503D"/>
                </a:solidFill>
              </a:rPr>
            </a:br>
            <a:br>
              <a:rPr lang="de-DE" sz="1200" noProof="0" dirty="0">
                <a:solidFill>
                  <a:srgbClr val="1B503D"/>
                </a:solidFill>
              </a:rPr>
            </a:br>
            <a:r>
              <a:rPr lang="de-DE" sz="1200" noProof="0" dirty="0">
                <a:solidFill>
                  <a:srgbClr val="1B503D"/>
                </a:solidFill>
              </a:rPr>
              <a:t>Die Kommune hat dabei einen geringen Aufwand, keine finanziellen Risiken und Sicherheit</a:t>
            </a:r>
          </a:p>
        </p:txBody>
      </p:sp>
      <p:sp>
        <p:nvSpPr>
          <p:cNvPr id="303" name="Google Shape;303;p41"/>
          <p:cNvSpPr txBox="1">
            <a:spLocks noGrp="1"/>
          </p:cNvSpPr>
          <p:nvPr>
            <p:ph type="ctrTitle" idx="3"/>
          </p:nvPr>
        </p:nvSpPr>
        <p:spPr>
          <a:xfrm>
            <a:off x="4469999" y="590338"/>
            <a:ext cx="4263600" cy="1248000"/>
          </a:xfrm>
          <a:prstGeom prst="rect">
            <a:avLst/>
          </a:prstGeom>
        </p:spPr>
        <p:txBody>
          <a:bodyPr spcFirstLastPara="1" wrap="square" lIns="91425" tIns="91425" rIns="91425" bIns="91425" anchor="b" anchorCtr="0">
            <a:normAutofit fontScale="90000"/>
          </a:bodyPr>
          <a:lstStyle/>
          <a:p>
            <a:pPr marL="0" lvl="0" indent="0" algn="l" rtl="0">
              <a:lnSpc>
                <a:spcPct val="115000"/>
              </a:lnSpc>
              <a:spcBef>
                <a:spcPts val="0"/>
              </a:spcBef>
              <a:spcAft>
                <a:spcPts val="0"/>
              </a:spcAft>
              <a:buNone/>
            </a:pPr>
            <a:r>
              <a:rPr lang="en-GB" b="1" dirty="0" err="1"/>
              <a:t>Ambitionen</a:t>
            </a:r>
            <a:r>
              <a:rPr lang="en-GB" b="1" dirty="0"/>
              <a:t> in </a:t>
            </a:r>
            <a:r>
              <a:rPr lang="en-GB" b="1" dirty="0" err="1"/>
              <a:t>greifbare</a:t>
            </a:r>
            <a:r>
              <a:rPr lang="en-GB" b="1" dirty="0"/>
              <a:t> </a:t>
            </a:r>
            <a:r>
              <a:rPr lang="en-GB" b="1" dirty="0" err="1"/>
              <a:t>Ergebnisse</a:t>
            </a:r>
            <a:r>
              <a:rPr lang="en-GB" b="1" dirty="0"/>
              <a:t> </a:t>
            </a:r>
            <a:r>
              <a:rPr lang="en-GB" b="1" dirty="0" err="1"/>
              <a:t>umzusetzen</a:t>
            </a:r>
            <a:r>
              <a:rPr lang="en-GB" b="1" dirty="0"/>
              <a:t>, </a:t>
            </a:r>
            <a:r>
              <a:rPr lang="en-GB" b="1" dirty="0" err="1"/>
              <a:t>ist</a:t>
            </a:r>
            <a:r>
              <a:rPr lang="en-GB" b="1" dirty="0"/>
              <a:t> oft der </a:t>
            </a:r>
            <a:r>
              <a:rPr lang="en-GB" b="1" dirty="0" err="1"/>
              <a:t>schwierigste</a:t>
            </a:r>
            <a:r>
              <a:rPr lang="en-GB" b="1" dirty="0"/>
              <a:t> Teil.</a:t>
            </a:r>
            <a:endParaRPr b="1" dirty="0"/>
          </a:p>
        </p:txBody>
      </p:sp>
      <p:pic>
        <p:nvPicPr>
          <p:cNvPr id="2" name="Picture 1" descr="A black background with green text&#10;&#10;AI-generated content may be incorrect.">
            <a:extLst>
              <a:ext uri="{FF2B5EF4-FFF2-40B4-BE49-F238E27FC236}">
                <a16:creationId xmlns:a16="http://schemas.microsoft.com/office/drawing/2014/main" id="{85571ECE-2491-6A2D-D3CE-B4BD9A21781D}"/>
              </a:ext>
            </a:extLst>
          </p:cNvPr>
          <p:cNvPicPr>
            <a:picLocks noChangeAspect="1"/>
          </p:cNvPicPr>
          <p:nvPr/>
        </p:nvPicPr>
        <p:blipFill>
          <a:blip r:embed="rId3"/>
          <a:stretch>
            <a:fillRect/>
          </a:stretch>
        </p:blipFill>
        <p:spPr>
          <a:xfrm>
            <a:off x="6174449" y="4337250"/>
            <a:ext cx="3049521" cy="914856"/>
          </a:xfrm>
          <a:prstGeom prst="rect">
            <a:avLst/>
          </a:prstGeom>
        </p:spPr>
      </p:pic>
      <p:pic>
        <p:nvPicPr>
          <p:cNvPr id="5" name="Picture Placeholder 11" descr="A person typing on a computer&#10;&#10;AI-generated content may be incorrect.">
            <a:extLst>
              <a:ext uri="{FF2B5EF4-FFF2-40B4-BE49-F238E27FC236}">
                <a16:creationId xmlns:a16="http://schemas.microsoft.com/office/drawing/2014/main" id="{35A269DD-8B08-9F9F-593B-FB5619FCB29D}"/>
              </a:ext>
            </a:extLst>
          </p:cNvPr>
          <p:cNvPicPr>
            <a:picLocks noChangeAspect="1"/>
          </p:cNvPicPr>
          <p:nvPr/>
        </p:nvPicPr>
        <p:blipFill>
          <a:blip r:embed="rId4"/>
          <a:srcRect l="5450" r="5450"/>
          <a:stretch>
            <a:fillRect/>
          </a:stretch>
        </p:blipFill>
        <p:spPr>
          <a:xfrm>
            <a:off x="934285" y="656073"/>
            <a:ext cx="2856437" cy="3707921"/>
          </a:xfrm>
          <a:prstGeom prst="roundRect">
            <a:avLst>
              <a:gd name="adj" fmla="val 16667"/>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3"/>
          <p:cNvSpPr/>
          <p:nvPr/>
        </p:nvSpPr>
        <p:spPr>
          <a:xfrm>
            <a:off x="3702700" y="1503000"/>
            <a:ext cx="4980300" cy="2864700"/>
          </a:xfrm>
          <a:prstGeom prst="roundRect">
            <a:avLst>
              <a:gd name="adj" fmla="val 5920"/>
            </a:avLst>
          </a:prstGeom>
          <a:noFill/>
          <a:ln w="9525" cap="flat" cmpd="sng">
            <a:solidFill>
              <a:srgbClr val="3A383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3"/>
          <p:cNvSpPr/>
          <p:nvPr/>
        </p:nvSpPr>
        <p:spPr>
          <a:xfrm>
            <a:off x="487175" y="1503000"/>
            <a:ext cx="5587200" cy="2864700"/>
          </a:xfrm>
          <a:prstGeom prst="roundRect">
            <a:avLst>
              <a:gd name="adj" fmla="val 5920"/>
            </a:avLst>
          </a:prstGeom>
          <a:solidFill>
            <a:srgbClr val="1B503D"/>
          </a:solidFill>
          <a:ln w="9525" cap="flat" cmpd="sng">
            <a:solidFill>
              <a:srgbClr val="3A38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3"/>
          <p:cNvSpPr txBox="1"/>
          <p:nvPr/>
        </p:nvSpPr>
        <p:spPr>
          <a:xfrm>
            <a:off x="487175" y="223200"/>
            <a:ext cx="82464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a:solidFill>
                  <a:srgbClr val="0B433A"/>
                </a:solidFill>
                <a:latin typeface="Poppins"/>
                <a:ea typeface="Poppins"/>
                <a:cs typeface="Poppins"/>
                <a:sym typeface="Poppins"/>
              </a:rPr>
              <a:t>Unsere Platform</a:t>
            </a:r>
            <a:endParaRPr sz="2500">
              <a:solidFill>
                <a:srgbClr val="FF00FF"/>
              </a:solidFill>
              <a:latin typeface="Poppins"/>
              <a:ea typeface="Poppins"/>
              <a:cs typeface="Poppins"/>
              <a:sym typeface="Poppins"/>
            </a:endParaRPr>
          </a:p>
        </p:txBody>
      </p:sp>
      <p:pic>
        <p:nvPicPr>
          <p:cNvPr id="443" name="Google Shape;443;p53"/>
          <p:cNvPicPr preferRelativeResize="0"/>
          <p:nvPr/>
        </p:nvPicPr>
        <p:blipFill>
          <a:blip r:embed="rId3">
            <a:alphaModFix/>
          </a:blip>
          <a:stretch>
            <a:fillRect/>
          </a:stretch>
        </p:blipFill>
        <p:spPr>
          <a:xfrm>
            <a:off x="3730142" y="2247913"/>
            <a:ext cx="392066" cy="388975"/>
          </a:xfrm>
          <a:prstGeom prst="rect">
            <a:avLst/>
          </a:prstGeom>
          <a:noFill/>
          <a:ln>
            <a:noFill/>
          </a:ln>
        </p:spPr>
      </p:pic>
      <p:pic>
        <p:nvPicPr>
          <p:cNvPr id="444" name="Google Shape;444;p53"/>
          <p:cNvPicPr preferRelativeResize="0"/>
          <p:nvPr/>
        </p:nvPicPr>
        <p:blipFill>
          <a:blip r:embed="rId4">
            <a:alphaModFix/>
          </a:blip>
          <a:stretch>
            <a:fillRect/>
          </a:stretch>
        </p:blipFill>
        <p:spPr>
          <a:xfrm>
            <a:off x="6576578" y="2173913"/>
            <a:ext cx="392066" cy="388975"/>
          </a:xfrm>
          <a:prstGeom prst="rect">
            <a:avLst/>
          </a:prstGeom>
          <a:noFill/>
          <a:ln>
            <a:noFill/>
          </a:ln>
        </p:spPr>
      </p:pic>
      <p:pic>
        <p:nvPicPr>
          <p:cNvPr id="445" name="Google Shape;445;p53"/>
          <p:cNvPicPr preferRelativeResize="0"/>
          <p:nvPr/>
        </p:nvPicPr>
        <p:blipFill>
          <a:blip r:embed="rId5">
            <a:alphaModFix/>
          </a:blip>
          <a:stretch>
            <a:fillRect/>
          </a:stretch>
        </p:blipFill>
        <p:spPr>
          <a:xfrm>
            <a:off x="7815584" y="2173913"/>
            <a:ext cx="392066" cy="388975"/>
          </a:xfrm>
          <a:prstGeom prst="rect">
            <a:avLst/>
          </a:prstGeom>
          <a:noFill/>
          <a:ln>
            <a:noFill/>
          </a:ln>
        </p:spPr>
      </p:pic>
      <p:pic>
        <p:nvPicPr>
          <p:cNvPr id="446" name="Google Shape;446;p53"/>
          <p:cNvPicPr preferRelativeResize="0"/>
          <p:nvPr/>
        </p:nvPicPr>
        <p:blipFill>
          <a:blip r:embed="rId6">
            <a:alphaModFix/>
          </a:blip>
          <a:stretch>
            <a:fillRect/>
          </a:stretch>
        </p:blipFill>
        <p:spPr>
          <a:xfrm>
            <a:off x="2397857" y="2247925"/>
            <a:ext cx="392066" cy="388975"/>
          </a:xfrm>
          <a:prstGeom prst="rect">
            <a:avLst/>
          </a:prstGeom>
          <a:noFill/>
          <a:ln>
            <a:noFill/>
          </a:ln>
        </p:spPr>
      </p:pic>
      <p:pic>
        <p:nvPicPr>
          <p:cNvPr id="447" name="Google Shape;447;p53"/>
          <p:cNvPicPr preferRelativeResize="0"/>
          <p:nvPr/>
        </p:nvPicPr>
        <p:blipFill>
          <a:blip r:embed="rId7">
            <a:alphaModFix/>
          </a:blip>
          <a:stretch>
            <a:fillRect/>
          </a:stretch>
        </p:blipFill>
        <p:spPr>
          <a:xfrm>
            <a:off x="1131800" y="2247925"/>
            <a:ext cx="392066" cy="388975"/>
          </a:xfrm>
          <a:prstGeom prst="rect">
            <a:avLst/>
          </a:prstGeom>
          <a:noFill/>
          <a:ln>
            <a:noFill/>
          </a:ln>
        </p:spPr>
      </p:pic>
      <p:sp>
        <p:nvSpPr>
          <p:cNvPr id="448" name="Google Shape;448;p53"/>
          <p:cNvSpPr txBox="1"/>
          <p:nvPr/>
        </p:nvSpPr>
        <p:spPr>
          <a:xfrm>
            <a:off x="3421163" y="2607109"/>
            <a:ext cx="108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chemeClr val="lt1"/>
                </a:solidFill>
                <a:latin typeface="Poppins"/>
                <a:ea typeface="Poppins"/>
                <a:cs typeface="Poppins"/>
                <a:sym typeface="Poppins"/>
              </a:rPr>
              <a:t> Batterien</a:t>
            </a:r>
            <a:endParaRPr sz="1200" b="1">
              <a:solidFill>
                <a:schemeClr val="lt1"/>
              </a:solidFill>
              <a:latin typeface="Poppins"/>
              <a:ea typeface="Poppins"/>
              <a:cs typeface="Poppins"/>
              <a:sym typeface="Poppins"/>
            </a:endParaRPr>
          </a:p>
        </p:txBody>
      </p:sp>
      <p:sp>
        <p:nvSpPr>
          <p:cNvPr id="449" name="Google Shape;449;p53"/>
          <p:cNvSpPr txBox="1"/>
          <p:nvPr/>
        </p:nvSpPr>
        <p:spPr>
          <a:xfrm>
            <a:off x="2081188" y="2607096"/>
            <a:ext cx="108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chemeClr val="lt1"/>
                </a:solidFill>
                <a:latin typeface="Poppins"/>
                <a:ea typeface="Poppins"/>
                <a:cs typeface="Poppins"/>
                <a:sym typeface="Poppins"/>
              </a:rPr>
              <a:t> PV</a:t>
            </a:r>
            <a:endParaRPr sz="1200" b="1">
              <a:solidFill>
                <a:schemeClr val="lt1"/>
              </a:solidFill>
              <a:latin typeface="Poppins"/>
              <a:ea typeface="Poppins"/>
              <a:cs typeface="Poppins"/>
              <a:sym typeface="Poppins"/>
            </a:endParaRPr>
          </a:p>
        </p:txBody>
      </p:sp>
      <p:sp>
        <p:nvSpPr>
          <p:cNvPr id="450" name="Google Shape;450;p53"/>
          <p:cNvSpPr txBox="1"/>
          <p:nvPr/>
        </p:nvSpPr>
        <p:spPr>
          <a:xfrm>
            <a:off x="787088" y="2607096"/>
            <a:ext cx="108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chemeClr val="lt1"/>
                </a:solidFill>
                <a:latin typeface="Poppins"/>
                <a:ea typeface="Poppins"/>
                <a:cs typeface="Poppins"/>
                <a:sym typeface="Poppins"/>
              </a:rPr>
              <a:t> Energie</a:t>
            </a:r>
            <a:endParaRPr sz="1200" b="1">
              <a:solidFill>
                <a:schemeClr val="lt1"/>
              </a:solidFill>
              <a:latin typeface="Poppins"/>
              <a:ea typeface="Poppins"/>
              <a:cs typeface="Poppins"/>
              <a:sym typeface="Poppins"/>
            </a:endParaRPr>
          </a:p>
        </p:txBody>
      </p:sp>
      <p:sp>
        <p:nvSpPr>
          <p:cNvPr id="451" name="Google Shape;451;p53"/>
          <p:cNvSpPr txBox="1"/>
          <p:nvPr/>
        </p:nvSpPr>
        <p:spPr>
          <a:xfrm>
            <a:off x="487175" y="711123"/>
            <a:ext cx="8195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1B503D"/>
                </a:solidFill>
                <a:latin typeface="Poppins"/>
                <a:ea typeface="Poppins"/>
                <a:cs typeface="Poppins"/>
                <a:sym typeface="Poppins"/>
              </a:rPr>
              <a:t>Seit 2008 </a:t>
            </a:r>
            <a:r>
              <a:rPr lang="en-GB" sz="1200" dirty="0" err="1">
                <a:solidFill>
                  <a:srgbClr val="1B503D"/>
                </a:solidFill>
                <a:latin typeface="Poppins"/>
                <a:ea typeface="Poppins"/>
                <a:cs typeface="Poppins"/>
                <a:sym typeface="Poppins"/>
              </a:rPr>
              <a:t>haben</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wir</a:t>
            </a:r>
            <a:r>
              <a:rPr lang="en-GB" sz="1200" dirty="0">
                <a:solidFill>
                  <a:srgbClr val="1B503D"/>
                </a:solidFill>
                <a:latin typeface="Poppins"/>
                <a:ea typeface="Poppins"/>
                <a:cs typeface="Poppins"/>
                <a:sym typeface="Poppins"/>
              </a:rPr>
              <a:t> in </a:t>
            </a:r>
            <a:r>
              <a:rPr lang="en-GB" sz="1200" dirty="0" err="1">
                <a:solidFill>
                  <a:srgbClr val="1B503D"/>
                </a:solidFill>
                <a:latin typeface="Poppins"/>
                <a:ea typeface="Poppins"/>
                <a:cs typeface="Poppins"/>
                <a:sym typeface="Poppins"/>
              </a:rPr>
              <a:t>fünf</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Ländern</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zahlreiche</a:t>
            </a:r>
            <a:r>
              <a:rPr lang="en-GB" sz="1200" dirty="0">
                <a:solidFill>
                  <a:srgbClr val="1B503D"/>
                </a:solidFill>
                <a:latin typeface="Poppins"/>
                <a:ea typeface="Poppins"/>
                <a:cs typeface="Poppins"/>
                <a:sym typeface="Poppins"/>
              </a:rPr>
              <a:t> Programme für </a:t>
            </a:r>
            <a:r>
              <a:rPr lang="en-GB" sz="1200" dirty="0" err="1">
                <a:solidFill>
                  <a:srgbClr val="1B503D"/>
                </a:solidFill>
                <a:latin typeface="Poppins"/>
                <a:ea typeface="Poppins"/>
                <a:cs typeface="Poppins"/>
                <a:sym typeface="Poppins"/>
              </a:rPr>
              <a:t>erneuerbare</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Energien</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gestartet</a:t>
            </a:r>
            <a:r>
              <a:rPr lang="en-GB" sz="1200" dirty="0">
                <a:solidFill>
                  <a:srgbClr val="1B503D"/>
                </a:solidFill>
                <a:latin typeface="Poppins"/>
                <a:ea typeface="Poppins"/>
                <a:cs typeface="Poppins"/>
                <a:sym typeface="Poppins"/>
              </a:rPr>
              <a:t>. Wir </a:t>
            </a:r>
            <a:r>
              <a:rPr lang="en-GB" sz="1200" dirty="0" err="1">
                <a:solidFill>
                  <a:srgbClr val="1B503D"/>
                </a:solidFill>
                <a:latin typeface="Poppins"/>
                <a:ea typeface="Poppins"/>
                <a:cs typeface="Poppins"/>
                <a:sym typeface="Poppins"/>
              </a:rPr>
              <a:t>haben</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über</a:t>
            </a:r>
            <a:r>
              <a:rPr lang="en-GB" sz="1200" dirty="0">
                <a:solidFill>
                  <a:srgbClr val="1B503D"/>
                </a:solidFill>
                <a:latin typeface="Poppins"/>
                <a:ea typeface="Poppins"/>
                <a:cs typeface="Poppins"/>
                <a:sym typeface="Poppins"/>
              </a:rPr>
              <a:t> 410 </a:t>
            </a:r>
            <a:r>
              <a:rPr lang="en-GB" sz="1200" dirty="0" err="1">
                <a:solidFill>
                  <a:srgbClr val="1B503D"/>
                </a:solidFill>
                <a:latin typeface="Poppins"/>
                <a:ea typeface="Poppins"/>
                <a:cs typeface="Poppins"/>
                <a:sym typeface="Poppins"/>
              </a:rPr>
              <a:t>Auktionen</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durchgeführt</a:t>
            </a:r>
            <a:r>
              <a:rPr lang="en-GB" sz="1200" dirty="0">
                <a:solidFill>
                  <a:srgbClr val="1B503D"/>
                </a:solidFill>
                <a:latin typeface="Poppins"/>
                <a:ea typeface="Poppins"/>
                <a:cs typeface="Poppins"/>
                <a:sym typeface="Poppins"/>
              </a:rPr>
              <a:t>, um die Energiewende </a:t>
            </a:r>
            <a:r>
              <a:rPr lang="en-GB" sz="1200" dirty="0" err="1">
                <a:solidFill>
                  <a:srgbClr val="1B503D"/>
                </a:solidFill>
                <a:latin typeface="Poppins"/>
                <a:ea typeface="Poppins"/>
                <a:cs typeface="Poppins"/>
                <a:sym typeface="Poppins"/>
              </a:rPr>
              <a:t>zu</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beschleunigen</a:t>
            </a:r>
            <a:r>
              <a:rPr lang="en-GB" sz="1200" dirty="0">
                <a:solidFill>
                  <a:srgbClr val="1B503D"/>
                </a:solidFill>
                <a:latin typeface="Poppins"/>
                <a:ea typeface="Poppins"/>
                <a:cs typeface="Poppins"/>
                <a:sym typeface="Poppins"/>
              </a:rPr>
              <a:t>. Dies </a:t>
            </a:r>
            <a:r>
              <a:rPr lang="en-GB" sz="1200" dirty="0" err="1">
                <a:solidFill>
                  <a:srgbClr val="1B503D"/>
                </a:solidFill>
                <a:latin typeface="Poppins"/>
                <a:ea typeface="Poppins"/>
                <a:cs typeface="Poppins"/>
                <a:sym typeface="Poppins"/>
              </a:rPr>
              <a:t>sind</a:t>
            </a:r>
            <a:r>
              <a:rPr lang="en-GB" sz="1200" dirty="0">
                <a:solidFill>
                  <a:srgbClr val="1B503D"/>
                </a:solidFill>
                <a:latin typeface="Poppins"/>
                <a:ea typeface="Poppins"/>
                <a:cs typeface="Poppins"/>
                <a:sym typeface="Poppins"/>
              </a:rPr>
              <a:t> die </a:t>
            </a:r>
            <a:r>
              <a:rPr lang="en-GB" sz="1200" dirty="0" err="1">
                <a:solidFill>
                  <a:srgbClr val="1B503D"/>
                </a:solidFill>
                <a:latin typeface="Poppins"/>
                <a:ea typeface="Poppins"/>
                <a:cs typeface="Poppins"/>
                <a:sym typeface="Poppins"/>
              </a:rPr>
              <a:t>Lösungen</a:t>
            </a:r>
            <a:r>
              <a:rPr lang="en-GB" sz="1200" dirty="0">
                <a:solidFill>
                  <a:srgbClr val="1B503D"/>
                </a:solidFill>
                <a:latin typeface="Poppins"/>
                <a:ea typeface="Poppins"/>
                <a:cs typeface="Poppins"/>
                <a:sym typeface="Poppins"/>
              </a:rPr>
              <a:t>, die </a:t>
            </a:r>
            <a:r>
              <a:rPr lang="en-GB" sz="1200" dirty="0" err="1">
                <a:solidFill>
                  <a:srgbClr val="1B503D"/>
                </a:solidFill>
                <a:latin typeface="Poppins"/>
                <a:ea typeface="Poppins"/>
                <a:cs typeface="Poppins"/>
                <a:sym typeface="Poppins"/>
              </a:rPr>
              <a:t>wir</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derzeit</a:t>
            </a:r>
            <a:r>
              <a:rPr lang="en-GB" sz="1200" dirty="0">
                <a:solidFill>
                  <a:srgbClr val="1B503D"/>
                </a:solidFill>
                <a:latin typeface="Poppins"/>
                <a:ea typeface="Poppins"/>
                <a:cs typeface="Poppins"/>
                <a:sym typeface="Poppins"/>
              </a:rPr>
              <a:t> </a:t>
            </a:r>
            <a:r>
              <a:rPr lang="en-GB" sz="1200" dirty="0" err="1">
                <a:solidFill>
                  <a:srgbClr val="1B503D"/>
                </a:solidFill>
                <a:latin typeface="Poppins"/>
                <a:ea typeface="Poppins"/>
                <a:cs typeface="Poppins"/>
                <a:sym typeface="Poppins"/>
              </a:rPr>
              <a:t>anbieten</a:t>
            </a:r>
            <a:r>
              <a:rPr lang="en-GB" sz="1200" dirty="0">
                <a:solidFill>
                  <a:srgbClr val="1B503D"/>
                </a:solidFill>
                <a:latin typeface="Poppins"/>
                <a:ea typeface="Poppins"/>
                <a:cs typeface="Poppins"/>
                <a:sym typeface="Poppins"/>
              </a:rPr>
              <a:t>.</a:t>
            </a:r>
            <a:endParaRPr sz="1200" dirty="0">
              <a:solidFill>
                <a:srgbClr val="1B503D"/>
              </a:solidFill>
              <a:latin typeface="Poppins"/>
              <a:ea typeface="Poppins"/>
              <a:cs typeface="Poppins"/>
              <a:sym typeface="Poppins"/>
            </a:endParaRPr>
          </a:p>
        </p:txBody>
      </p:sp>
      <p:sp>
        <p:nvSpPr>
          <p:cNvPr id="452" name="Google Shape;452;p53"/>
          <p:cNvSpPr txBox="1"/>
          <p:nvPr/>
        </p:nvSpPr>
        <p:spPr>
          <a:xfrm>
            <a:off x="6231863" y="2615084"/>
            <a:ext cx="108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rgbClr val="1B503D"/>
                </a:solidFill>
                <a:latin typeface="Poppins"/>
                <a:ea typeface="Poppins"/>
                <a:cs typeface="Poppins"/>
                <a:sym typeface="Poppins"/>
              </a:rPr>
              <a:t> EV Laden</a:t>
            </a:r>
            <a:endParaRPr sz="1200" b="1">
              <a:solidFill>
                <a:srgbClr val="1B503D"/>
              </a:solidFill>
              <a:latin typeface="Poppins"/>
              <a:ea typeface="Poppins"/>
              <a:cs typeface="Poppins"/>
              <a:sym typeface="Poppins"/>
            </a:endParaRPr>
          </a:p>
        </p:txBody>
      </p:sp>
      <p:sp>
        <p:nvSpPr>
          <p:cNvPr id="453" name="Google Shape;453;p53"/>
          <p:cNvSpPr txBox="1"/>
          <p:nvPr/>
        </p:nvSpPr>
        <p:spPr>
          <a:xfrm>
            <a:off x="7470863" y="2615084"/>
            <a:ext cx="1081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rgbClr val="1B503D"/>
                </a:solidFill>
                <a:latin typeface="Poppins"/>
                <a:ea typeface="Poppins"/>
                <a:cs typeface="Poppins"/>
                <a:sym typeface="Poppins"/>
              </a:rPr>
              <a:t>Isolation</a:t>
            </a:r>
            <a:endParaRPr sz="1200" b="1">
              <a:solidFill>
                <a:srgbClr val="1B503D"/>
              </a:solidFill>
              <a:latin typeface="Poppins"/>
              <a:ea typeface="Poppins"/>
              <a:cs typeface="Poppins"/>
              <a:sym typeface="Poppins"/>
            </a:endParaRPr>
          </a:p>
        </p:txBody>
      </p:sp>
      <p:sp>
        <p:nvSpPr>
          <p:cNvPr id="454" name="Google Shape;454;p53"/>
          <p:cNvSpPr txBox="1"/>
          <p:nvPr/>
        </p:nvSpPr>
        <p:spPr>
          <a:xfrm>
            <a:off x="606650" y="3058375"/>
            <a:ext cx="1474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a:solidFill>
                  <a:schemeClr val="lt1"/>
                </a:solidFill>
                <a:latin typeface="Poppins"/>
                <a:ea typeface="Poppins"/>
                <a:cs typeface="Poppins"/>
                <a:sym typeface="Poppins"/>
              </a:rPr>
              <a:t>Seit 2009</a:t>
            </a:r>
            <a:endParaRPr sz="1200">
              <a:solidFill>
                <a:schemeClr val="lt1"/>
              </a:solidFill>
              <a:latin typeface="Poppins"/>
              <a:ea typeface="Poppins"/>
              <a:cs typeface="Poppins"/>
              <a:sym typeface="Poppins"/>
            </a:endParaRPr>
          </a:p>
          <a:p>
            <a:pPr marL="0" lvl="0" indent="0" algn="ctr" rtl="0">
              <a:spcBef>
                <a:spcPts val="0"/>
              </a:spcBef>
              <a:spcAft>
                <a:spcPts val="0"/>
              </a:spcAft>
              <a:buNone/>
            </a:pPr>
            <a:endParaRPr sz="1200">
              <a:solidFill>
                <a:schemeClr val="lt1"/>
              </a:solidFill>
              <a:latin typeface="Poppins"/>
              <a:ea typeface="Poppins"/>
              <a:cs typeface="Poppins"/>
              <a:sym typeface="Poppins"/>
            </a:endParaRPr>
          </a:p>
          <a:p>
            <a:pPr marL="0" lvl="0" indent="0" algn="ctr" rtl="0">
              <a:spcBef>
                <a:spcPts val="0"/>
              </a:spcBef>
              <a:spcAft>
                <a:spcPts val="0"/>
              </a:spcAft>
              <a:buNone/>
            </a:pPr>
            <a:r>
              <a:rPr lang="en-GB" sz="1200">
                <a:solidFill>
                  <a:schemeClr val="lt1"/>
                </a:solidFill>
                <a:latin typeface="Poppins"/>
                <a:ea typeface="Poppins"/>
                <a:cs typeface="Poppins"/>
                <a:sym typeface="Poppins"/>
              </a:rPr>
              <a:t>&gt;3M </a:t>
            </a:r>
            <a:br>
              <a:rPr lang="en-GB" sz="1200">
                <a:solidFill>
                  <a:schemeClr val="lt1"/>
                </a:solidFill>
                <a:latin typeface="Poppins"/>
                <a:ea typeface="Poppins"/>
                <a:cs typeface="Poppins"/>
                <a:sym typeface="Poppins"/>
              </a:rPr>
            </a:br>
            <a:r>
              <a:rPr lang="en-GB" sz="1200">
                <a:solidFill>
                  <a:schemeClr val="lt1"/>
                </a:solidFill>
                <a:latin typeface="Poppins"/>
                <a:ea typeface="Poppins"/>
                <a:cs typeface="Poppins"/>
                <a:sym typeface="Poppins"/>
              </a:rPr>
              <a:t>Anbieterwechsel</a:t>
            </a:r>
            <a:endParaRPr sz="1200">
              <a:solidFill>
                <a:schemeClr val="lt1"/>
              </a:solidFill>
              <a:latin typeface="Poppins"/>
              <a:ea typeface="Poppins"/>
              <a:cs typeface="Poppins"/>
              <a:sym typeface="Poppins"/>
            </a:endParaRPr>
          </a:p>
        </p:txBody>
      </p:sp>
      <p:sp>
        <p:nvSpPr>
          <p:cNvPr id="455" name="Google Shape;455;p53"/>
          <p:cNvSpPr txBox="1"/>
          <p:nvPr/>
        </p:nvSpPr>
        <p:spPr>
          <a:xfrm>
            <a:off x="6354050" y="1647338"/>
            <a:ext cx="201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1B503D"/>
                </a:solidFill>
                <a:latin typeface="Poppins"/>
                <a:ea typeface="Poppins"/>
                <a:cs typeface="Poppins"/>
                <a:sym typeface="Poppins"/>
              </a:rPr>
              <a:t>In development</a:t>
            </a:r>
            <a:endParaRPr sz="1800">
              <a:solidFill>
                <a:srgbClr val="1B503D"/>
              </a:solidFill>
              <a:latin typeface="Poppins"/>
              <a:ea typeface="Poppins"/>
              <a:cs typeface="Poppins"/>
              <a:sym typeface="Poppins"/>
            </a:endParaRPr>
          </a:p>
        </p:txBody>
      </p:sp>
      <p:sp>
        <p:nvSpPr>
          <p:cNvPr id="456" name="Google Shape;456;p53"/>
          <p:cNvSpPr txBox="1"/>
          <p:nvPr/>
        </p:nvSpPr>
        <p:spPr>
          <a:xfrm>
            <a:off x="787100" y="1647350"/>
            <a:ext cx="4242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F2FCF4"/>
                </a:solidFill>
                <a:latin typeface="Poppins"/>
                <a:ea typeface="Poppins"/>
                <a:cs typeface="Poppins"/>
                <a:sym typeface="Poppins"/>
              </a:rPr>
              <a:t>Unser Beitrag zu Erneuerbaren</a:t>
            </a:r>
            <a:endParaRPr sz="1800">
              <a:solidFill>
                <a:srgbClr val="F2FCF4"/>
              </a:solidFill>
              <a:latin typeface="Poppins"/>
              <a:ea typeface="Poppins"/>
              <a:cs typeface="Poppins"/>
              <a:sym typeface="Poppins"/>
            </a:endParaRPr>
          </a:p>
        </p:txBody>
      </p:sp>
      <p:sp>
        <p:nvSpPr>
          <p:cNvPr id="457" name="Google Shape;457;p53"/>
          <p:cNvSpPr txBox="1"/>
          <p:nvPr/>
        </p:nvSpPr>
        <p:spPr>
          <a:xfrm>
            <a:off x="3306663" y="3058363"/>
            <a:ext cx="1239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F2FCF5"/>
                </a:solidFill>
                <a:latin typeface="Poppins"/>
                <a:ea typeface="Poppins"/>
                <a:cs typeface="Poppins"/>
                <a:sym typeface="Poppins"/>
              </a:rPr>
              <a:t>Seit 2019</a:t>
            </a: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r>
              <a:rPr lang="en-GB" sz="1200" dirty="0">
                <a:solidFill>
                  <a:srgbClr val="F2FCF5"/>
                </a:solidFill>
                <a:latin typeface="Poppins"/>
                <a:ea typeface="Poppins"/>
                <a:cs typeface="Poppins"/>
                <a:sym typeface="Poppins"/>
              </a:rPr>
              <a:t>&gt;50k </a:t>
            </a:r>
            <a:br>
              <a:rPr lang="en-GB" sz="1200" dirty="0">
                <a:solidFill>
                  <a:srgbClr val="F2FCF5"/>
                </a:solidFill>
                <a:latin typeface="Poppins"/>
                <a:ea typeface="Poppins"/>
                <a:cs typeface="Poppins"/>
                <a:sym typeface="Poppins"/>
              </a:rPr>
            </a:br>
            <a:r>
              <a:rPr lang="en-GB" sz="1200" dirty="0">
                <a:solidFill>
                  <a:srgbClr val="F2FCF5"/>
                </a:solidFill>
                <a:latin typeface="Poppins"/>
                <a:ea typeface="Poppins"/>
                <a:cs typeface="Poppins"/>
                <a:sym typeface="Poppins"/>
              </a:rPr>
              <a:t>Anlagen</a:t>
            </a:r>
            <a:endParaRPr sz="1200" dirty="0">
              <a:solidFill>
                <a:srgbClr val="F2FCF5"/>
              </a:solidFill>
              <a:latin typeface="Poppins"/>
              <a:ea typeface="Poppins"/>
              <a:cs typeface="Poppins"/>
              <a:sym typeface="Poppins"/>
            </a:endParaRPr>
          </a:p>
        </p:txBody>
      </p:sp>
      <p:sp>
        <p:nvSpPr>
          <p:cNvPr id="458" name="Google Shape;458;p53"/>
          <p:cNvSpPr txBox="1"/>
          <p:nvPr/>
        </p:nvSpPr>
        <p:spPr>
          <a:xfrm>
            <a:off x="1838050" y="3058375"/>
            <a:ext cx="1511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F2FCF5"/>
                </a:solidFill>
                <a:latin typeface="Poppins"/>
                <a:ea typeface="Poppins"/>
                <a:cs typeface="Poppins"/>
                <a:sym typeface="Poppins"/>
              </a:rPr>
              <a:t>Seit 2012</a:t>
            </a: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r>
              <a:rPr lang="en-GB" sz="1200" dirty="0">
                <a:solidFill>
                  <a:srgbClr val="F2FCF5"/>
                </a:solidFill>
                <a:latin typeface="Poppins"/>
                <a:ea typeface="Poppins"/>
                <a:cs typeface="Poppins"/>
                <a:sym typeface="Poppins"/>
              </a:rPr>
              <a:t>&gt;190k </a:t>
            </a: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r>
              <a:rPr lang="en-GB" sz="1200" dirty="0">
                <a:solidFill>
                  <a:srgbClr val="F2FCF5"/>
                </a:solidFill>
                <a:latin typeface="Poppins"/>
                <a:ea typeface="Poppins"/>
                <a:cs typeface="Poppins"/>
                <a:sym typeface="Poppins"/>
              </a:rPr>
              <a:t>Anlagen</a:t>
            </a:r>
            <a:endParaRPr sz="1200" dirty="0">
              <a:solidFill>
                <a:srgbClr val="F2FCF5"/>
              </a:solidFill>
              <a:latin typeface="Poppins"/>
              <a:ea typeface="Poppins"/>
              <a:cs typeface="Poppins"/>
              <a:sym typeface="Poppins"/>
            </a:endParaRPr>
          </a:p>
        </p:txBody>
      </p:sp>
      <p:sp>
        <p:nvSpPr>
          <p:cNvPr id="459" name="Google Shape;459;p53"/>
          <p:cNvSpPr txBox="1"/>
          <p:nvPr/>
        </p:nvSpPr>
        <p:spPr>
          <a:xfrm>
            <a:off x="6153100" y="3036575"/>
            <a:ext cx="1239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1B503D"/>
                </a:solidFill>
                <a:latin typeface="Poppins"/>
                <a:ea typeface="Poppins"/>
                <a:cs typeface="Poppins"/>
                <a:sym typeface="Poppins"/>
              </a:rPr>
              <a:t>Seit 2024</a:t>
            </a:r>
            <a:endParaRPr sz="1200" dirty="0">
              <a:solidFill>
                <a:srgbClr val="1B503D"/>
              </a:solidFill>
              <a:latin typeface="Poppins"/>
              <a:ea typeface="Poppins"/>
              <a:cs typeface="Poppins"/>
              <a:sym typeface="Poppins"/>
            </a:endParaRPr>
          </a:p>
          <a:p>
            <a:pPr marL="0" lvl="0" indent="0" algn="ctr" rtl="0">
              <a:spcBef>
                <a:spcPts val="0"/>
              </a:spcBef>
              <a:spcAft>
                <a:spcPts val="0"/>
              </a:spcAft>
              <a:buNone/>
            </a:pPr>
            <a:endParaRPr sz="1200" dirty="0">
              <a:solidFill>
                <a:srgbClr val="FF00FF"/>
              </a:solidFill>
              <a:latin typeface="Poppins"/>
              <a:ea typeface="Poppins"/>
              <a:cs typeface="Poppins"/>
              <a:sym typeface="Poppins"/>
            </a:endParaRPr>
          </a:p>
          <a:p>
            <a:pPr marL="0" lvl="0" indent="0" algn="ctr" rtl="0">
              <a:spcBef>
                <a:spcPts val="0"/>
              </a:spcBef>
              <a:spcAft>
                <a:spcPts val="0"/>
              </a:spcAft>
              <a:buNone/>
            </a:pPr>
            <a:r>
              <a:rPr lang="en-GB" sz="1200" dirty="0">
                <a:solidFill>
                  <a:srgbClr val="1B503D"/>
                </a:solidFill>
                <a:latin typeface="Poppins"/>
                <a:ea typeface="Poppins"/>
                <a:cs typeface="Poppins"/>
                <a:sym typeface="Poppins"/>
              </a:rPr>
              <a:t>1.2k </a:t>
            </a:r>
            <a:br>
              <a:rPr lang="en-GB" sz="1200" dirty="0">
                <a:solidFill>
                  <a:srgbClr val="1B503D"/>
                </a:solidFill>
                <a:latin typeface="Poppins"/>
                <a:ea typeface="Poppins"/>
                <a:cs typeface="Poppins"/>
                <a:sym typeface="Poppins"/>
              </a:rPr>
            </a:br>
            <a:r>
              <a:rPr lang="en-GB" sz="1200" dirty="0" err="1">
                <a:solidFill>
                  <a:srgbClr val="1B503D"/>
                </a:solidFill>
                <a:latin typeface="Poppins"/>
                <a:ea typeface="Poppins"/>
                <a:cs typeface="Poppins"/>
                <a:sym typeface="Poppins"/>
              </a:rPr>
              <a:t>Teilnehmer</a:t>
            </a:r>
            <a:endParaRPr sz="1200" dirty="0">
              <a:solidFill>
                <a:srgbClr val="1B503D"/>
              </a:solidFill>
              <a:latin typeface="Poppins"/>
              <a:ea typeface="Poppins"/>
              <a:cs typeface="Poppins"/>
              <a:sym typeface="Poppins"/>
            </a:endParaRPr>
          </a:p>
        </p:txBody>
      </p:sp>
      <p:sp>
        <p:nvSpPr>
          <p:cNvPr id="460" name="Google Shape;460;p53"/>
          <p:cNvSpPr txBox="1"/>
          <p:nvPr/>
        </p:nvSpPr>
        <p:spPr>
          <a:xfrm>
            <a:off x="7392100" y="3036563"/>
            <a:ext cx="12390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1B503D"/>
                </a:solidFill>
                <a:latin typeface="Poppins"/>
                <a:ea typeface="Poppins"/>
                <a:cs typeface="Poppins"/>
                <a:sym typeface="Poppins"/>
              </a:rPr>
              <a:t>Seit 2024</a:t>
            </a:r>
            <a:endParaRPr sz="1200" dirty="0">
              <a:solidFill>
                <a:srgbClr val="1B503D"/>
              </a:solidFill>
              <a:latin typeface="Poppins"/>
              <a:ea typeface="Poppins"/>
              <a:cs typeface="Poppins"/>
              <a:sym typeface="Poppins"/>
            </a:endParaRPr>
          </a:p>
          <a:p>
            <a:pPr marL="0" lvl="0" indent="0" algn="ctr" rtl="0">
              <a:spcBef>
                <a:spcPts val="0"/>
              </a:spcBef>
              <a:spcAft>
                <a:spcPts val="0"/>
              </a:spcAft>
              <a:buNone/>
            </a:pPr>
            <a:endParaRPr sz="1200" dirty="0">
              <a:solidFill>
                <a:srgbClr val="1B503D"/>
              </a:solidFill>
              <a:latin typeface="Poppins"/>
              <a:ea typeface="Poppins"/>
              <a:cs typeface="Poppins"/>
              <a:sym typeface="Poppins"/>
            </a:endParaRPr>
          </a:p>
          <a:p>
            <a:pPr marL="0" lvl="0" indent="0" algn="ctr" rtl="0">
              <a:spcBef>
                <a:spcPts val="0"/>
              </a:spcBef>
              <a:spcAft>
                <a:spcPts val="0"/>
              </a:spcAft>
              <a:buNone/>
            </a:pPr>
            <a:r>
              <a:rPr lang="en-GB" sz="1200" dirty="0">
                <a:solidFill>
                  <a:srgbClr val="1B503D"/>
                </a:solidFill>
                <a:latin typeface="Poppins"/>
                <a:ea typeface="Poppins"/>
                <a:cs typeface="Poppins"/>
                <a:sym typeface="Poppins"/>
              </a:rPr>
              <a:t>800</a:t>
            </a:r>
            <a:br>
              <a:rPr lang="en-GB" sz="1200" dirty="0">
                <a:solidFill>
                  <a:srgbClr val="1B503D"/>
                </a:solidFill>
                <a:latin typeface="Poppins"/>
                <a:ea typeface="Poppins"/>
                <a:cs typeface="Poppins"/>
                <a:sym typeface="Poppins"/>
              </a:rPr>
            </a:br>
            <a:r>
              <a:rPr lang="en-GB" sz="1200" dirty="0" err="1">
                <a:solidFill>
                  <a:srgbClr val="1B503D"/>
                </a:solidFill>
                <a:latin typeface="Poppins"/>
                <a:ea typeface="Poppins"/>
                <a:cs typeface="Poppins"/>
                <a:sym typeface="Poppins"/>
              </a:rPr>
              <a:t>Projekte</a:t>
            </a:r>
            <a:endParaRPr sz="1200" dirty="0">
              <a:solidFill>
                <a:srgbClr val="1B503D"/>
              </a:solidFill>
              <a:latin typeface="Poppins"/>
              <a:ea typeface="Poppins"/>
              <a:cs typeface="Poppins"/>
              <a:sym typeface="Poppins"/>
            </a:endParaRPr>
          </a:p>
        </p:txBody>
      </p:sp>
      <p:pic>
        <p:nvPicPr>
          <p:cNvPr id="461" name="Google Shape;461;p53"/>
          <p:cNvPicPr preferRelativeResize="0"/>
          <p:nvPr/>
        </p:nvPicPr>
        <p:blipFill rotWithShape="1">
          <a:blip r:embed="rId8">
            <a:alphaModFix/>
          </a:blip>
          <a:srcRect t="396" b="386"/>
          <a:stretch/>
        </p:blipFill>
        <p:spPr>
          <a:xfrm>
            <a:off x="5062420" y="2247913"/>
            <a:ext cx="392066" cy="388975"/>
          </a:xfrm>
          <a:prstGeom prst="rect">
            <a:avLst/>
          </a:prstGeom>
          <a:noFill/>
          <a:ln>
            <a:noFill/>
          </a:ln>
        </p:spPr>
      </p:pic>
      <p:sp>
        <p:nvSpPr>
          <p:cNvPr id="462" name="Google Shape;462;p53"/>
          <p:cNvSpPr txBox="1"/>
          <p:nvPr/>
        </p:nvSpPr>
        <p:spPr>
          <a:xfrm>
            <a:off x="4502675" y="2607100"/>
            <a:ext cx="14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b="1">
                <a:solidFill>
                  <a:schemeClr val="lt1"/>
                </a:solidFill>
                <a:latin typeface="Poppins"/>
                <a:ea typeface="Poppins"/>
                <a:cs typeface="Poppins"/>
                <a:sym typeface="Poppins"/>
              </a:rPr>
              <a:t> Wärmepumpen</a:t>
            </a:r>
            <a:endParaRPr sz="1200" b="1">
              <a:solidFill>
                <a:schemeClr val="lt1"/>
              </a:solidFill>
              <a:latin typeface="Poppins"/>
              <a:ea typeface="Poppins"/>
              <a:cs typeface="Poppins"/>
              <a:sym typeface="Poppins"/>
            </a:endParaRPr>
          </a:p>
        </p:txBody>
      </p:sp>
      <p:sp>
        <p:nvSpPr>
          <p:cNvPr id="463" name="Google Shape;463;p53"/>
          <p:cNvSpPr txBox="1"/>
          <p:nvPr/>
        </p:nvSpPr>
        <p:spPr>
          <a:xfrm>
            <a:off x="4518000" y="3036575"/>
            <a:ext cx="15117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200" dirty="0">
                <a:solidFill>
                  <a:srgbClr val="F2FCF5"/>
                </a:solidFill>
                <a:latin typeface="Poppins"/>
                <a:ea typeface="Poppins"/>
                <a:cs typeface="Poppins"/>
                <a:sym typeface="Poppins"/>
              </a:rPr>
              <a:t>Seit 2022</a:t>
            </a: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r>
              <a:rPr lang="en-GB" sz="1200" dirty="0">
                <a:solidFill>
                  <a:srgbClr val="F2FCF5"/>
                </a:solidFill>
                <a:latin typeface="Poppins"/>
                <a:ea typeface="Poppins"/>
                <a:cs typeface="Poppins"/>
                <a:sym typeface="Poppins"/>
              </a:rPr>
              <a:t>&gt;3k</a:t>
            </a:r>
            <a:endParaRPr sz="1200" dirty="0">
              <a:solidFill>
                <a:srgbClr val="F2FCF5"/>
              </a:solidFill>
              <a:latin typeface="Poppins"/>
              <a:ea typeface="Poppins"/>
              <a:cs typeface="Poppins"/>
              <a:sym typeface="Poppins"/>
            </a:endParaRPr>
          </a:p>
          <a:p>
            <a:pPr marL="0" lvl="0" indent="0" algn="ctr" rtl="0">
              <a:spcBef>
                <a:spcPts val="0"/>
              </a:spcBef>
              <a:spcAft>
                <a:spcPts val="0"/>
              </a:spcAft>
              <a:buNone/>
            </a:pPr>
            <a:r>
              <a:rPr lang="en-GB" sz="1200" dirty="0">
                <a:solidFill>
                  <a:srgbClr val="F2FCF5"/>
                </a:solidFill>
                <a:latin typeface="Poppins"/>
                <a:ea typeface="Poppins"/>
                <a:cs typeface="Poppins"/>
                <a:sym typeface="Poppins"/>
              </a:rPr>
              <a:t>Anlagen</a:t>
            </a:r>
            <a:endParaRPr sz="1200" dirty="0">
              <a:solidFill>
                <a:srgbClr val="F2FCF5"/>
              </a:solidFill>
              <a:latin typeface="Poppins"/>
              <a:ea typeface="Poppins"/>
              <a:cs typeface="Poppins"/>
              <a:sym typeface="Poppins"/>
            </a:endParaRPr>
          </a:p>
        </p:txBody>
      </p:sp>
      <p:pic>
        <p:nvPicPr>
          <p:cNvPr id="2" name="Picture 1" descr="A black background with green text&#10;&#10;AI-generated content may be incorrect.">
            <a:extLst>
              <a:ext uri="{FF2B5EF4-FFF2-40B4-BE49-F238E27FC236}">
                <a16:creationId xmlns:a16="http://schemas.microsoft.com/office/drawing/2014/main" id="{6A20473D-DB2F-F522-E310-DBEEF81846E9}"/>
              </a:ext>
            </a:extLst>
          </p:cNvPr>
          <p:cNvPicPr>
            <a:picLocks noChangeAspect="1"/>
          </p:cNvPicPr>
          <p:nvPr/>
        </p:nvPicPr>
        <p:blipFill>
          <a:blip r:embed="rId9"/>
          <a:stretch>
            <a:fillRect/>
          </a:stretch>
        </p:blipFill>
        <p:spPr>
          <a:xfrm>
            <a:off x="6174449" y="4337250"/>
            <a:ext cx="3049521" cy="9148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4"/>
          <p:cNvSpPr/>
          <p:nvPr/>
        </p:nvSpPr>
        <p:spPr>
          <a:xfrm rot="10800000" flipH="1">
            <a:off x="6240625" y="2915247"/>
            <a:ext cx="1075602" cy="819741"/>
          </a:xfrm>
          <a:custGeom>
            <a:avLst/>
            <a:gdLst/>
            <a:ahLst/>
            <a:cxnLst/>
            <a:rect l="l" t="t" r="r" b="b"/>
            <a:pathLst>
              <a:path w="43604" h="23495" extrusionOk="0">
                <a:moveTo>
                  <a:pt x="0" y="0"/>
                </a:moveTo>
                <a:cubicBezTo>
                  <a:pt x="2928" y="529"/>
                  <a:pt x="12807" y="-282"/>
                  <a:pt x="17569" y="3175"/>
                </a:cubicBezTo>
                <a:cubicBezTo>
                  <a:pt x="22332" y="6632"/>
                  <a:pt x="24236" y="17357"/>
                  <a:pt x="28575" y="20744"/>
                </a:cubicBezTo>
                <a:cubicBezTo>
                  <a:pt x="32914" y="24131"/>
                  <a:pt x="41099" y="23037"/>
                  <a:pt x="43604" y="23495"/>
                </a:cubicBezTo>
              </a:path>
            </a:pathLst>
          </a:custGeom>
          <a:noFill/>
          <a:ln w="19050" cap="flat" cmpd="sng">
            <a:solidFill>
              <a:srgbClr val="1B503D"/>
            </a:solidFill>
            <a:prstDash val="solid"/>
            <a:round/>
            <a:headEnd type="none" w="med" len="med"/>
            <a:tailEnd type="none" w="med" len="med"/>
          </a:ln>
        </p:spPr>
        <p:txBody>
          <a:bodyPr/>
          <a:lstStyle/>
          <a:p>
            <a:endParaRPr lang="en-US"/>
          </a:p>
        </p:txBody>
      </p:sp>
      <p:sp>
        <p:nvSpPr>
          <p:cNvPr id="469" name="Google Shape;469;p54"/>
          <p:cNvSpPr/>
          <p:nvPr/>
        </p:nvSpPr>
        <p:spPr>
          <a:xfrm>
            <a:off x="6275025" y="2089113"/>
            <a:ext cx="1085522" cy="826143"/>
          </a:xfrm>
          <a:custGeom>
            <a:avLst/>
            <a:gdLst/>
            <a:ahLst/>
            <a:cxnLst/>
            <a:rect l="l" t="t" r="r" b="b"/>
            <a:pathLst>
              <a:path w="43604" h="23495" extrusionOk="0">
                <a:moveTo>
                  <a:pt x="0" y="0"/>
                </a:moveTo>
                <a:cubicBezTo>
                  <a:pt x="2928" y="529"/>
                  <a:pt x="12807" y="-282"/>
                  <a:pt x="17569" y="3175"/>
                </a:cubicBezTo>
                <a:cubicBezTo>
                  <a:pt x="22332" y="6632"/>
                  <a:pt x="24236" y="17357"/>
                  <a:pt x="28575" y="20744"/>
                </a:cubicBezTo>
                <a:cubicBezTo>
                  <a:pt x="32914" y="24131"/>
                  <a:pt x="41099" y="23037"/>
                  <a:pt x="43604" y="23495"/>
                </a:cubicBezTo>
              </a:path>
            </a:pathLst>
          </a:custGeom>
          <a:noFill/>
          <a:ln w="19050" cap="flat" cmpd="sng">
            <a:solidFill>
              <a:srgbClr val="1B503D"/>
            </a:solidFill>
            <a:prstDash val="solid"/>
            <a:round/>
            <a:headEnd type="none" w="med" len="med"/>
            <a:tailEnd type="triangle" w="med" len="med"/>
          </a:ln>
        </p:spPr>
        <p:txBody>
          <a:bodyPr/>
          <a:lstStyle/>
          <a:p>
            <a:endParaRPr lang="en-US"/>
          </a:p>
        </p:txBody>
      </p:sp>
      <p:sp>
        <p:nvSpPr>
          <p:cNvPr id="470" name="Google Shape;470;p54"/>
          <p:cNvSpPr/>
          <p:nvPr/>
        </p:nvSpPr>
        <p:spPr>
          <a:xfrm>
            <a:off x="417150" y="1377675"/>
            <a:ext cx="5869500" cy="1422900"/>
          </a:xfrm>
          <a:prstGeom prst="roundRect">
            <a:avLst>
              <a:gd name="adj" fmla="val 23076"/>
            </a:avLst>
          </a:prstGeom>
          <a:solidFill>
            <a:srgbClr val="1B503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1B503D"/>
              </a:solidFill>
              <a:latin typeface="Poppins"/>
              <a:ea typeface="Poppins"/>
              <a:cs typeface="Poppins"/>
              <a:sym typeface="Poppins"/>
            </a:endParaRPr>
          </a:p>
        </p:txBody>
      </p:sp>
      <p:cxnSp>
        <p:nvCxnSpPr>
          <p:cNvPr id="471" name="Google Shape;471;p54"/>
          <p:cNvCxnSpPr>
            <a:stCxn id="472" idx="3"/>
            <a:endCxn id="470" idx="3"/>
          </p:cNvCxnSpPr>
          <p:nvPr/>
        </p:nvCxnSpPr>
        <p:spPr>
          <a:xfrm>
            <a:off x="1522721" y="2089113"/>
            <a:ext cx="4764000" cy="0"/>
          </a:xfrm>
          <a:prstGeom prst="straightConnector1">
            <a:avLst/>
          </a:prstGeom>
          <a:noFill/>
          <a:ln w="19050" cap="flat" cmpd="sng">
            <a:solidFill>
              <a:srgbClr val="D9F7D1"/>
            </a:solidFill>
            <a:prstDash val="solid"/>
            <a:round/>
            <a:headEnd type="none" w="med" len="med"/>
            <a:tailEnd type="none" w="med" len="med"/>
          </a:ln>
        </p:spPr>
      </p:cxnSp>
      <p:sp>
        <p:nvSpPr>
          <p:cNvPr id="473" name="Google Shape;473;p54"/>
          <p:cNvSpPr/>
          <p:nvPr/>
        </p:nvSpPr>
        <p:spPr>
          <a:xfrm>
            <a:off x="431000" y="3013850"/>
            <a:ext cx="5869500" cy="1422900"/>
          </a:xfrm>
          <a:prstGeom prst="roundRect">
            <a:avLst>
              <a:gd name="adj" fmla="val 23076"/>
            </a:avLst>
          </a:prstGeom>
          <a:solidFill>
            <a:srgbClr val="D9F7D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1B503D"/>
              </a:solidFill>
              <a:latin typeface="Poppins"/>
              <a:ea typeface="Poppins"/>
              <a:cs typeface="Poppins"/>
              <a:sym typeface="Poppins"/>
            </a:endParaRPr>
          </a:p>
        </p:txBody>
      </p:sp>
      <p:sp>
        <p:nvSpPr>
          <p:cNvPr id="474" name="Google Shape;474;p54"/>
          <p:cNvSpPr txBox="1"/>
          <p:nvPr/>
        </p:nvSpPr>
        <p:spPr>
          <a:xfrm>
            <a:off x="499150" y="223000"/>
            <a:ext cx="73551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a:solidFill>
                  <a:srgbClr val="0B433A"/>
                </a:solidFill>
                <a:latin typeface="Poppins"/>
                <a:ea typeface="Poppins"/>
                <a:cs typeface="Poppins"/>
                <a:sym typeface="Poppins"/>
              </a:rPr>
              <a:t>Der Ablauf für Installationsprodukte</a:t>
            </a:r>
            <a:endParaRPr sz="2500" b="1">
              <a:solidFill>
                <a:srgbClr val="0B433A"/>
              </a:solidFill>
              <a:latin typeface="Poppins"/>
              <a:ea typeface="Poppins"/>
              <a:cs typeface="Poppins"/>
              <a:sym typeface="Poppins"/>
            </a:endParaRPr>
          </a:p>
        </p:txBody>
      </p:sp>
      <p:sp>
        <p:nvSpPr>
          <p:cNvPr id="475" name="Google Shape;475;p54"/>
          <p:cNvSpPr txBox="1"/>
          <p:nvPr/>
        </p:nvSpPr>
        <p:spPr>
          <a:xfrm>
            <a:off x="488819" y="556628"/>
            <a:ext cx="8457217" cy="88175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1100" dirty="0">
                <a:solidFill>
                  <a:srgbClr val="0B433A"/>
                </a:solidFill>
                <a:latin typeface="Poppins"/>
                <a:ea typeface="Poppins"/>
                <a:cs typeface="Poppins"/>
                <a:sym typeface="Poppins"/>
              </a:rPr>
              <a:t>Der </a:t>
            </a:r>
            <a:r>
              <a:rPr lang="en-GB" sz="1100" dirty="0" err="1">
                <a:solidFill>
                  <a:srgbClr val="0B433A"/>
                </a:solidFill>
                <a:latin typeface="Poppins"/>
                <a:ea typeface="Poppins"/>
                <a:cs typeface="Poppins"/>
                <a:sym typeface="Poppins"/>
              </a:rPr>
              <a:t>Umstieg</a:t>
            </a:r>
            <a:r>
              <a:rPr lang="en-GB" sz="1100" dirty="0">
                <a:solidFill>
                  <a:srgbClr val="0B433A"/>
                </a:solidFill>
                <a:latin typeface="Poppins"/>
                <a:ea typeface="Poppins"/>
                <a:cs typeface="Poppins"/>
                <a:sym typeface="Poppins"/>
              </a:rPr>
              <a:t> auf </a:t>
            </a:r>
            <a:r>
              <a:rPr lang="en-GB" sz="1100" dirty="0" err="1">
                <a:solidFill>
                  <a:srgbClr val="0B433A"/>
                </a:solidFill>
                <a:latin typeface="Poppins"/>
                <a:ea typeface="Poppins"/>
                <a:cs typeface="Poppins"/>
                <a:sym typeface="Poppins"/>
              </a:rPr>
              <a:t>nachhaltige</a:t>
            </a:r>
            <a:r>
              <a:rPr lang="en-GB" sz="1100" dirty="0">
                <a:solidFill>
                  <a:srgbClr val="0B433A"/>
                </a:solidFill>
                <a:latin typeface="Poppins"/>
                <a:ea typeface="Poppins"/>
                <a:cs typeface="Poppins"/>
                <a:sym typeface="Poppins"/>
              </a:rPr>
              <a:t> Energie </a:t>
            </a:r>
            <a:r>
              <a:rPr lang="en-GB" sz="1100" dirty="0" err="1">
                <a:solidFill>
                  <a:srgbClr val="0B433A"/>
                </a:solidFill>
                <a:latin typeface="Poppins"/>
                <a:ea typeface="Poppins"/>
                <a:cs typeface="Poppins"/>
                <a:sym typeface="Poppins"/>
              </a:rPr>
              <a:t>sollte</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einfach</a:t>
            </a:r>
            <a:r>
              <a:rPr lang="en-GB" sz="1100" dirty="0">
                <a:solidFill>
                  <a:srgbClr val="0B433A"/>
                </a:solidFill>
                <a:latin typeface="Poppins"/>
                <a:ea typeface="Poppins"/>
                <a:cs typeface="Poppins"/>
                <a:sym typeface="Poppins"/>
              </a:rPr>
              <a:t> sein und </a:t>
            </a:r>
            <a:r>
              <a:rPr lang="en-GB" sz="1100" dirty="0" err="1">
                <a:solidFill>
                  <a:srgbClr val="0B433A"/>
                </a:solidFill>
                <a:latin typeface="Poppins"/>
                <a:ea typeface="Poppins"/>
                <a:cs typeface="Poppins"/>
                <a:sym typeface="Poppins"/>
              </a:rPr>
              <a:t>nicht</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überfordern</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Deshalb</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haben</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wir</a:t>
            </a:r>
            <a:r>
              <a:rPr lang="en-GB" sz="1100" dirty="0">
                <a:solidFill>
                  <a:srgbClr val="0B433A"/>
                </a:solidFill>
                <a:latin typeface="Poppins"/>
                <a:ea typeface="Poppins"/>
                <a:cs typeface="Poppins"/>
                <a:sym typeface="Poppins"/>
              </a:rPr>
              <a:t> die </a:t>
            </a:r>
            <a:r>
              <a:rPr lang="en-GB" sz="1100" dirty="0" err="1">
                <a:solidFill>
                  <a:srgbClr val="0B433A"/>
                </a:solidFill>
                <a:latin typeface="Poppins"/>
                <a:ea typeface="Poppins"/>
                <a:cs typeface="Poppins"/>
                <a:sym typeface="Poppins"/>
              </a:rPr>
              <a:t>Kundenreise</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optimiert</a:t>
            </a:r>
            <a:r>
              <a:rPr lang="en-GB" sz="1100" dirty="0">
                <a:solidFill>
                  <a:srgbClr val="0B433A"/>
                </a:solidFill>
                <a:latin typeface="Poppins"/>
                <a:ea typeface="Poppins"/>
                <a:cs typeface="Poppins"/>
                <a:sym typeface="Poppins"/>
              </a:rPr>
              <a:t>, um </a:t>
            </a:r>
            <a:r>
              <a:rPr lang="en-GB" sz="1100" dirty="0" err="1">
                <a:solidFill>
                  <a:srgbClr val="0B433A"/>
                </a:solidFill>
                <a:latin typeface="Poppins"/>
                <a:ea typeface="Poppins"/>
                <a:cs typeface="Poppins"/>
                <a:sym typeface="Poppins"/>
              </a:rPr>
              <a:t>Komplexität</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zu</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beseitigen</a:t>
            </a:r>
            <a:r>
              <a:rPr lang="en-GB" sz="1100" dirty="0">
                <a:solidFill>
                  <a:srgbClr val="0B433A"/>
                </a:solidFill>
                <a:latin typeface="Poppins"/>
                <a:ea typeface="Poppins"/>
                <a:cs typeface="Poppins"/>
                <a:sym typeface="Poppins"/>
              </a:rPr>
              <a:t> und den </a:t>
            </a:r>
            <a:r>
              <a:rPr lang="en-GB" sz="1100" dirty="0" err="1">
                <a:solidFill>
                  <a:srgbClr val="0B433A"/>
                </a:solidFill>
                <a:latin typeface="Poppins"/>
                <a:ea typeface="Poppins"/>
                <a:cs typeface="Poppins"/>
                <a:sym typeface="Poppins"/>
              </a:rPr>
              <a:t>Prozess</a:t>
            </a:r>
            <a:r>
              <a:rPr lang="en-GB" sz="1100" dirty="0">
                <a:solidFill>
                  <a:srgbClr val="0B433A"/>
                </a:solidFill>
                <a:latin typeface="Poppins"/>
                <a:ea typeface="Poppins"/>
                <a:cs typeface="Poppins"/>
                <a:sym typeface="Poppins"/>
              </a:rPr>
              <a:t> so </a:t>
            </a:r>
            <a:r>
              <a:rPr lang="en-GB" sz="1100" dirty="0" err="1">
                <a:solidFill>
                  <a:srgbClr val="0B433A"/>
                </a:solidFill>
                <a:latin typeface="Poppins"/>
                <a:ea typeface="Poppins"/>
                <a:cs typeface="Poppins"/>
                <a:sym typeface="Poppins"/>
              </a:rPr>
              <a:t>reibungslos</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wie</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möglich</a:t>
            </a:r>
            <a:r>
              <a:rPr lang="en-GB" sz="1100" dirty="0">
                <a:solidFill>
                  <a:srgbClr val="0B433A"/>
                </a:solidFill>
                <a:latin typeface="Poppins"/>
                <a:ea typeface="Poppins"/>
                <a:cs typeface="Poppins"/>
                <a:sym typeface="Poppins"/>
              </a:rPr>
              <a:t> </a:t>
            </a:r>
            <a:r>
              <a:rPr lang="en-GB" sz="1100" dirty="0" err="1">
                <a:solidFill>
                  <a:srgbClr val="0B433A"/>
                </a:solidFill>
                <a:latin typeface="Poppins"/>
                <a:ea typeface="Poppins"/>
                <a:cs typeface="Poppins"/>
                <a:sym typeface="Poppins"/>
              </a:rPr>
              <a:t>zu</a:t>
            </a:r>
            <a:r>
              <a:rPr lang="en-GB" sz="1100" dirty="0">
                <a:solidFill>
                  <a:srgbClr val="0B433A"/>
                </a:solidFill>
                <a:latin typeface="Poppins"/>
                <a:ea typeface="Poppins"/>
                <a:cs typeface="Poppins"/>
                <a:sym typeface="Poppins"/>
              </a:rPr>
              <a:t> gestalten.</a:t>
            </a:r>
            <a:endParaRPr sz="1100" dirty="0">
              <a:solidFill>
                <a:srgbClr val="0B433A"/>
              </a:solidFill>
              <a:latin typeface="Poppins"/>
              <a:ea typeface="Poppins"/>
              <a:cs typeface="Poppins"/>
              <a:sym typeface="Poppins"/>
            </a:endParaRPr>
          </a:p>
        </p:txBody>
      </p:sp>
      <p:pic>
        <p:nvPicPr>
          <p:cNvPr id="476" name="Google Shape;476;p54"/>
          <p:cNvPicPr preferRelativeResize="0"/>
          <p:nvPr/>
        </p:nvPicPr>
        <p:blipFill>
          <a:blip r:embed="rId3">
            <a:alphaModFix/>
          </a:blip>
          <a:stretch>
            <a:fillRect/>
          </a:stretch>
        </p:blipFill>
        <p:spPr>
          <a:xfrm>
            <a:off x="2476254" y="1835613"/>
            <a:ext cx="445696" cy="425575"/>
          </a:xfrm>
          <a:prstGeom prst="rect">
            <a:avLst/>
          </a:prstGeom>
          <a:noFill/>
          <a:ln>
            <a:noFill/>
          </a:ln>
        </p:spPr>
      </p:pic>
      <p:pic>
        <p:nvPicPr>
          <p:cNvPr id="472" name="Google Shape;472;p54"/>
          <p:cNvPicPr preferRelativeResize="0"/>
          <p:nvPr/>
        </p:nvPicPr>
        <p:blipFill>
          <a:blip r:embed="rId4">
            <a:alphaModFix/>
          </a:blip>
          <a:stretch>
            <a:fillRect/>
          </a:stretch>
        </p:blipFill>
        <p:spPr>
          <a:xfrm>
            <a:off x="1077025" y="1876325"/>
            <a:ext cx="445696" cy="425575"/>
          </a:xfrm>
          <a:prstGeom prst="rect">
            <a:avLst/>
          </a:prstGeom>
          <a:noFill/>
          <a:ln>
            <a:noFill/>
          </a:ln>
        </p:spPr>
      </p:pic>
      <p:cxnSp>
        <p:nvCxnSpPr>
          <p:cNvPr id="477" name="Google Shape;477;p54"/>
          <p:cNvCxnSpPr>
            <a:stCxn id="478" idx="3"/>
            <a:endCxn id="473" idx="3"/>
          </p:cNvCxnSpPr>
          <p:nvPr/>
        </p:nvCxnSpPr>
        <p:spPr>
          <a:xfrm>
            <a:off x="1521662" y="3702500"/>
            <a:ext cx="4778700" cy="22800"/>
          </a:xfrm>
          <a:prstGeom prst="straightConnector1">
            <a:avLst/>
          </a:prstGeom>
          <a:noFill/>
          <a:ln w="19050" cap="flat" cmpd="sng">
            <a:solidFill>
              <a:srgbClr val="1B503D"/>
            </a:solidFill>
            <a:prstDash val="solid"/>
            <a:round/>
            <a:headEnd type="none" w="med" len="med"/>
            <a:tailEnd type="none" w="med" len="med"/>
          </a:ln>
        </p:spPr>
      </p:cxnSp>
      <p:sp>
        <p:nvSpPr>
          <p:cNvPr id="479" name="Google Shape;479;p54"/>
          <p:cNvSpPr txBox="1">
            <a:spLocks noGrp="1"/>
          </p:cNvSpPr>
          <p:nvPr>
            <p:ph type="title" idx="4294967295"/>
          </p:nvPr>
        </p:nvSpPr>
        <p:spPr>
          <a:xfrm>
            <a:off x="681638" y="2245863"/>
            <a:ext cx="1413600" cy="3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Poppins"/>
                <a:ea typeface="Poppins"/>
                <a:cs typeface="Poppins"/>
                <a:sym typeface="Poppins"/>
              </a:rPr>
              <a:t>Marketing </a:t>
            </a:r>
            <a:endParaRPr sz="1200">
              <a:solidFill>
                <a:schemeClr val="lt1"/>
              </a:solidFill>
              <a:latin typeface="Poppins"/>
              <a:ea typeface="Poppins"/>
              <a:cs typeface="Poppins"/>
              <a:sym typeface="Poppins"/>
            </a:endParaRPr>
          </a:p>
        </p:txBody>
      </p:sp>
      <p:sp>
        <p:nvSpPr>
          <p:cNvPr id="480" name="Google Shape;480;p54"/>
          <p:cNvSpPr txBox="1">
            <a:spLocks noGrp="1"/>
          </p:cNvSpPr>
          <p:nvPr>
            <p:ph type="title" idx="4294967295"/>
          </p:nvPr>
        </p:nvSpPr>
        <p:spPr>
          <a:xfrm>
            <a:off x="1991238" y="2293425"/>
            <a:ext cx="1413600" cy="3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dirty="0" err="1">
                <a:solidFill>
                  <a:schemeClr val="lt1"/>
                </a:solidFill>
                <a:latin typeface="Poppins"/>
                <a:ea typeface="Poppins"/>
                <a:cs typeface="Poppins"/>
                <a:sym typeface="Poppins"/>
              </a:rPr>
              <a:t>persönliche</a:t>
            </a:r>
            <a:r>
              <a:rPr lang="en-GB" sz="1200" dirty="0">
                <a:solidFill>
                  <a:schemeClr val="lt1"/>
                </a:solidFill>
                <a:latin typeface="Poppins"/>
                <a:ea typeface="Poppins"/>
                <a:cs typeface="Poppins"/>
                <a:sym typeface="Poppins"/>
              </a:rPr>
              <a:t> mail</a:t>
            </a:r>
            <a:endParaRPr sz="1200" dirty="0">
              <a:solidFill>
                <a:schemeClr val="lt1"/>
              </a:solidFill>
              <a:latin typeface="Poppins"/>
              <a:ea typeface="Poppins"/>
              <a:cs typeface="Poppins"/>
              <a:sym typeface="Poppins"/>
            </a:endParaRPr>
          </a:p>
        </p:txBody>
      </p:sp>
      <p:pic>
        <p:nvPicPr>
          <p:cNvPr id="481" name="Google Shape;481;p54"/>
          <p:cNvPicPr preferRelativeResize="0"/>
          <p:nvPr/>
        </p:nvPicPr>
        <p:blipFill>
          <a:blip r:embed="rId5">
            <a:alphaModFix/>
          </a:blip>
          <a:stretch>
            <a:fillRect/>
          </a:stretch>
        </p:blipFill>
        <p:spPr>
          <a:xfrm>
            <a:off x="3954900" y="1810200"/>
            <a:ext cx="445675" cy="445675"/>
          </a:xfrm>
          <a:prstGeom prst="rect">
            <a:avLst/>
          </a:prstGeom>
          <a:noFill/>
          <a:ln>
            <a:noFill/>
          </a:ln>
        </p:spPr>
      </p:pic>
      <p:sp>
        <p:nvSpPr>
          <p:cNvPr id="482" name="Google Shape;482;p54"/>
          <p:cNvSpPr txBox="1">
            <a:spLocks noGrp="1"/>
          </p:cNvSpPr>
          <p:nvPr>
            <p:ph type="title" idx="4294967295"/>
          </p:nvPr>
        </p:nvSpPr>
        <p:spPr>
          <a:xfrm>
            <a:off x="3469888" y="2221650"/>
            <a:ext cx="1413600" cy="3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Poppins"/>
                <a:ea typeface="Poppins"/>
                <a:cs typeface="Poppins"/>
                <a:sym typeface="Poppins"/>
              </a:rPr>
              <a:t>Registrierung</a:t>
            </a:r>
            <a:endParaRPr sz="1200">
              <a:solidFill>
                <a:schemeClr val="lt1"/>
              </a:solidFill>
              <a:latin typeface="Poppins"/>
              <a:ea typeface="Poppins"/>
              <a:cs typeface="Poppins"/>
              <a:sym typeface="Poppins"/>
            </a:endParaRPr>
          </a:p>
        </p:txBody>
      </p:sp>
      <p:sp>
        <p:nvSpPr>
          <p:cNvPr id="483" name="Google Shape;483;p54"/>
          <p:cNvSpPr txBox="1"/>
          <p:nvPr/>
        </p:nvSpPr>
        <p:spPr>
          <a:xfrm>
            <a:off x="488820" y="3963391"/>
            <a:ext cx="1622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Verdana"/>
              <a:buNone/>
            </a:pPr>
            <a:r>
              <a:rPr lang="en-GB" sz="1200" i="0" u="none" strike="noStrike" cap="none">
                <a:solidFill>
                  <a:srgbClr val="0B433A"/>
                </a:solidFill>
                <a:latin typeface="Poppins Medium"/>
                <a:ea typeface="Poppins Medium"/>
                <a:cs typeface="Poppins Medium"/>
                <a:sym typeface="Poppins Medium"/>
              </a:rPr>
              <a:t>Pre-</a:t>
            </a:r>
            <a:r>
              <a:rPr lang="en-GB" sz="1200">
                <a:solidFill>
                  <a:srgbClr val="0B433A"/>
                </a:solidFill>
                <a:latin typeface="Poppins Medium"/>
                <a:ea typeface="Poppins Medium"/>
                <a:cs typeface="Poppins Medium"/>
                <a:sym typeface="Poppins Medium"/>
              </a:rPr>
              <a:t>Qualifikation</a:t>
            </a:r>
            <a:endParaRPr sz="1200" i="0" u="none" strike="noStrike" cap="none">
              <a:solidFill>
                <a:srgbClr val="0B433A"/>
              </a:solidFill>
              <a:latin typeface="Poppins Medium"/>
              <a:ea typeface="Poppins Medium"/>
              <a:cs typeface="Poppins Medium"/>
              <a:sym typeface="Poppins Medium"/>
            </a:endParaRPr>
          </a:p>
        </p:txBody>
      </p:sp>
      <p:sp>
        <p:nvSpPr>
          <p:cNvPr id="484" name="Google Shape;484;p54"/>
          <p:cNvSpPr txBox="1"/>
          <p:nvPr/>
        </p:nvSpPr>
        <p:spPr>
          <a:xfrm>
            <a:off x="1886986" y="3954163"/>
            <a:ext cx="1622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Verdana"/>
              <a:buNone/>
            </a:pPr>
            <a:r>
              <a:rPr lang="en-GB" sz="1200">
                <a:solidFill>
                  <a:srgbClr val="0B433A"/>
                </a:solidFill>
                <a:latin typeface="Poppins Medium"/>
                <a:ea typeface="Poppins Medium"/>
                <a:cs typeface="Poppins Medium"/>
                <a:sym typeface="Poppins Medium"/>
              </a:rPr>
              <a:t>Qualifikation</a:t>
            </a:r>
            <a:endParaRPr sz="1200" i="0" u="none" strike="noStrike" cap="none">
              <a:solidFill>
                <a:srgbClr val="0B433A"/>
              </a:solidFill>
              <a:latin typeface="Poppins Medium"/>
              <a:ea typeface="Poppins Medium"/>
              <a:cs typeface="Poppins Medium"/>
              <a:sym typeface="Poppins Medium"/>
            </a:endParaRPr>
          </a:p>
        </p:txBody>
      </p:sp>
      <p:sp>
        <p:nvSpPr>
          <p:cNvPr id="485" name="Google Shape;485;p54"/>
          <p:cNvSpPr txBox="1"/>
          <p:nvPr/>
        </p:nvSpPr>
        <p:spPr>
          <a:xfrm>
            <a:off x="3366679" y="3842339"/>
            <a:ext cx="1622100" cy="477044"/>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Verdana"/>
              <a:buNone/>
            </a:pPr>
            <a:r>
              <a:rPr lang="en-GB" sz="1100" dirty="0" err="1">
                <a:solidFill>
                  <a:srgbClr val="0B433A"/>
                </a:solidFill>
                <a:latin typeface="Poppins Medium"/>
                <a:ea typeface="Poppins Medium"/>
                <a:cs typeface="Poppins Medium"/>
                <a:sym typeface="Poppins Medium"/>
              </a:rPr>
              <a:t>Unterzeichnung</a:t>
            </a:r>
            <a:r>
              <a:rPr lang="en-GB" sz="1100" dirty="0">
                <a:solidFill>
                  <a:srgbClr val="0B433A"/>
                </a:solidFill>
                <a:latin typeface="Poppins Medium"/>
                <a:ea typeface="Poppins Medium"/>
                <a:cs typeface="Poppins Medium"/>
                <a:sym typeface="Poppins Medium"/>
              </a:rPr>
              <a:t> </a:t>
            </a:r>
            <a:r>
              <a:rPr lang="en-GB" sz="1100" dirty="0" err="1">
                <a:solidFill>
                  <a:srgbClr val="0B433A"/>
                </a:solidFill>
                <a:latin typeface="Poppins Medium"/>
                <a:ea typeface="Poppins Medium"/>
                <a:cs typeface="Poppins Medium"/>
                <a:sym typeface="Poppins Medium"/>
              </a:rPr>
              <a:t>Vertrag</a:t>
            </a:r>
            <a:r>
              <a:rPr lang="en-GB" sz="1100" dirty="0">
                <a:solidFill>
                  <a:srgbClr val="0B433A"/>
                </a:solidFill>
                <a:latin typeface="Poppins Medium"/>
                <a:ea typeface="Poppins Medium"/>
                <a:cs typeface="Poppins Medium"/>
                <a:sym typeface="Poppins Medium"/>
              </a:rPr>
              <a:t> </a:t>
            </a:r>
            <a:r>
              <a:rPr lang="en-GB" sz="1100" dirty="0" err="1">
                <a:solidFill>
                  <a:srgbClr val="0B433A"/>
                </a:solidFill>
                <a:latin typeface="Poppins Medium"/>
                <a:ea typeface="Poppins Medium"/>
                <a:cs typeface="Poppins Medium"/>
                <a:sym typeface="Poppins Medium"/>
              </a:rPr>
              <a:t>Installateur</a:t>
            </a:r>
            <a:endParaRPr sz="1100" i="0" u="none" strike="noStrike" cap="none" dirty="0">
              <a:solidFill>
                <a:srgbClr val="0B433A"/>
              </a:solidFill>
              <a:latin typeface="Poppins Medium"/>
              <a:ea typeface="Poppins Medium"/>
              <a:cs typeface="Poppins Medium"/>
              <a:sym typeface="Poppins Medium"/>
            </a:endParaRPr>
          </a:p>
        </p:txBody>
      </p:sp>
      <p:pic>
        <p:nvPicPr>
          <p:cNvPr id="478" name="Google Shape;478;p54"/>
          <p:cNvPicPr preferRelativeResize="0"/>
          <p:nvPr/>
        </p:nvPicPr>
        <p:blipFill rotWithShape="1">
          <a:blip r:embed="rId6">
            <a:alphaModFix/>
          </a:blip>
          <a:srcRect/>
          <a:stretch/>
        </p:blipFill>
        <p:spPr>
          <a:xfrm>
            <a:off x="1078112" y="3480725"/>
            <a:ext cx="443550" cy="443550"/>
          </a:xfrm>
          <a:prstGeom prst="rect">
            <a:avLst/>
          </a:prstGeom>
          <a:noFill/>
          <a:ln>
            <a:noFill/>
          </a:ln>
        </p:spPr>
      </p:pic>
      <p:pic>
        <p:nvPicPr>
          <p:cNvPr id="486" name="Google Shape;486;p54"/>
          <p:cNvPicPr preferRelativeResize="0"/>
          <p:nvPr/>
        </p:nvPicPr>
        <p:blipFill rotWithShape="1">
          <a:blip r:embed="rId7">
            <a:alphaModFix/>
          </a:blip>
          <a:srcRect t="990" b="980"/>
          <a:stretch/>
        </p:blipFill>
        <p:spPr>
          <a:xfrm>
            <a:off x="2472025" y="3471726"/>
            <a:ext cx="452025" cy="443113"/>
          </a:xfrm>
          <a:prstGeom prst="rect">
            <a:avLst/>
          </a:prstGeom>
          <a:noFill/>
          <a:ln>
            <a:noFill/>
          </a:ln>
        </p:spPr>
      </p:pic>
      <p:pic>
        <p:nvPicPr>
          <p:cNvPr id="487" name="Google Shape;487;p54"/>
          <p:cNvPicPr preferRelativeResize="0"/>
          <p:nvPr/>
        </p:nvPicPr>
        <p:blipFill rotWithShape="1">
          <a:blip r:embed="rId8">
            <a:alphaModFix/>
          </a:blip>
          <a:srcRect/>
          <a:stretch/>
        </p:blipFill>
        <p:spPr>
          <a:xfrm>
            <a:off x="3954924" y="3485279"/>
            <a:ext cx="443550" cy="443566"/>
          </a:xfrm>
          <a:prstGeom prst="rect">
            <a:avLst/>
          </a:prstGeom>
          <a:noFill/>
          <a:ln>
            <a:noFill/>
          </a:ln>
        </p:spPr>
      </p:pic>
      <p:sp>
        <p:nvSpPr>
          <p:cNvPr id="488" name="Google Shape;488;p54"/>
          <p:cNvSpPr txBox="1"/>
          <p:nvPr/>
        </p:nvSpPr>
        <p:spPr>
          <a:xfrm>
            <a:off x="7115554" y="3136223"/>
            <a:ext cx="1622100" cy="323155"/>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Verdana"/>
              <a:buNone/>
            </a:pPr>
            <a:r>
              <a:rPr lang="en-GB" sz="1200" dirty="0">
                <a:solidFill>
                  <a:srgbClr val="0B433A"/>
                </a:solidFill>
                <a:latin typeface="Poppins Medium"/>
                <a:ea typeface="Poppins Medium"/>
                <a:cs typeface="Poppins Medium"/>
                <a:sym typeface="Poppins Medium"/>
              </a:rPr>
              <a:t>Anlage </a:t>
            </a:r>
            <a:r>
              <a:rPr lang="en-GB" sz="1200" dirty="0" err="1">
                <a:solidFill>
                  <a:srgbClr val="0B433A"/>
                </a:solidFill>
                <a:latin typeface="Poppins Medium"/>
                <a:ea typeface="Poppins Medium"/>
                <a:cs typeface="Poppins Medium"/>
                <a:sym typeface="Poppins Medium"/>
              </a:rPr>
              <a:t>installieren</a:t>
            </a:r>
            <a:endParaRPr sz="1200" i="0" u="none" strike="noStrike" cap="none" dirty="0">
              <a:solidFill>
                <a:srgbClr val="0B433A"/>
              </a:solidFill>
              <a:latin typeface="Poppins Medium"/>
              <a:ea typeface="Poppins Medium"/>
              <a:cs typeface="Poppins Medium"/>
              <a:sym typeface="Poppins Medium"/>
            </a:endParaRPr>
          </a:p>
        </p:txBody>
      </p:sp>
      <p:pic>
        <p:nvPicPr>
          <p:cNvPr id="489" name="Google Shape;489;p54"/>
          <p:cNvPicPr preferRelativeResize="0"/>
          <p:nvPr/>
        </p:nvPicPr>
        <p:blipFill rotWithShape="1">
          <a:blip r:embed="rId9">
            <a:alphaModFix/>
          </a:blip>
          <a:srcRect l="-908" t="450" b="-449"/>
          <a:stretch/>
        </p:blipFill>
        <p:spPr>
          <a:xfrm>
            <a:off x="7724401" y="2689672"/>
            <a:ext cx="404400" cy="403950"/>
          </a:xfrm>
          <a:prstGeom prst="rect">
            <a:avLst/>
          </a:prstGeom>
          <a:noFill/>
          <a:ln>
            <a:noFill/>
          </a:ln>
        </p:spPr>
      </p:pic>
      <p:sp>
        <p:nvSpPr>
          <p:cNvPr id="490" name="Google Shape;490;p54"/>
          <p:cNvSpPr txBox="1">
            <a:spLocks noGrp="1"/>
          </p:cNvSpPr>
          <p:nvPr>
            <p:ph type="title" idx="4294967295"/>
          </p:nvPr>
        </p:nvSpPr>
        <p:spPr>
          <a:xfrm>
            <a:off x="636363" y="1405725"/>
            <a:ext cx="1413600" cy="3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a:solidFill>
                  <a:schemeClr val="lt1"/>
                </a:solidFill>
                <a:latin typeface="Poppins"/>
                <a:ea typeface="Poppins"/>
                <a:cs typeface="Poppins"/>
                <a:sym typeface="Poppins"/>
              </a:rPr>
              <a:t>Bürger*</a:t>
            </a:r>
            <a:r>
              <a:rPr lang="en-GB" sz="1200" b="1" dirty="0" err="1">
                <a:solidFill>
                  <a:schemeClr val="lt1"/>
                </a:solidFill>
                <a:latin typeface="Poppins"/>
                <a:ea typeface="Poppins"/>
                <a:cs typeface="Poppins"/>
                <a:sym typeface="Poppins"/>
              </a:rPr>
              <a:t>innen</a:t>
            </a:r>
            <a:r>
              <a:rPr lang="en-GB" sz="1200" b="1" dirty="0">
                <a:solidFill>
                  <a:schemeClr val="lt1"/>
                </a:solidFill>
                <a:latin typeface="Poppins"/>
                <a:ea typeface="Poppins"/>
                <a:cs typeface="Poppins"/>
                <a:sym typeface="Poppins"/>
              </a:rPr>
              <a:t> </a:t>
            </a:r>
            <a:endParaRPr sz="1200" b="1" dirty="0">
              <a:solidFill>
                <a:schemeClr val="lt1"/>
              </a:solidFill>
              <a:latin typeface="Poppins"/>
              <a:ea typeface="Poppins"/>
              <a:cs typeface="Poppins"/>
              <a:sym typeface="Poppins"/>
            </a:endParaRPr>
          </a:p>
        </p:txBody>
      </p:sp>
      <p:sp>
        <p:nvSpPr>
          <p:cNvPr id="491" name="Google Shape;491;p54"/>
          <p:cNvSpPr txBox="1">
            <a:spLocks noGrp="1"/>
          </p:cNvSpPr>
          <p:nvPr>
            <p:ph type="title" idx="4294967295"/>
          </p:nvPr>
        </p:nvSpPr>
        <p:spPr>
          <a:xfrm>
            <a:off x="636363" y="3079725"/>
            <a:ext cx="1413600" cy="3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200" b="1" dirty="0" err="1">
                <a:solidFill>
                  <a:srgbClr val="1B503D"/>
                </a:solidFill>
                <a:latin typeface="Poppins"/>
                <a:ea typeface="Poppins"/>
                <a:cs typeface="Poppins"/>
                <a:sym typeface="Poppins"/>
              </a:rPr>
              <a:t>Installateure</a:t>
            </a:r>
            <a:r>
              <a:rPr lang="en-GB" sz="1200" b="1" dirty="0">
                <a:solidFill>
                  <a:srgbClr val="1B503D"/>
                </a:solidFill>
                <a:latin typeface="Poppins"/>
                <a:ea typeface="Poppins"/>
                <a:cs typeface="Poppins"/>
                <a:sym typeface="Poppins"/>
              </a:rPr>
              <a:t> </a:t>
            </a:r>
            <a:endParaRPr sz="1200" b="1" dirty="0">
              <a:solidFill>
                <a:srgbClr val="1B503D"/>
              </a:solidFill>
              <a:latin typeface="Poppins"/>
              <a:ea typeface="Poppins"/>
              <a:cs typeface="Poppins"/>
              <a:sym typeface="Poppins"/>
            </a:endParaRPr>
          </a:p>
        </p:txBody>
      </p:sp>
      <p:pic>
        <p:nvPicPr>
          <p:cNvPr id="492" name="Google Shape;492;p54"/>
          <p:cNvPicPr preferRelativeResize="0"/>
          <p:nvPr/>
        </p:nvPicPr>
        <p:blipFill>
          <a:blip r:embed="rId10">
            <a:alphaModFix/>
          </a:blip>
          <a:stretch>
            <a:fillRect/>
          </a:stretch>
        </p:blipFill>
        <p:spPr>
          <a:xfrm>
            <a:off x="5303156" y="3480443"/>
            <a:ext cx="443550" cy="443539"/>
          </a:xfrm>
          <a:prstGeom prst="rect">
            <a:avLst/>
          </a:prstGeom>
          <a:noFill/>
          <a:ln>
            <a:noFill/>
          </a:ln>
        </p:spPr>
      </p:pic>
      <p:pic>
        <p:nvPicPr>
          <p:cNvPr id="493" name="Google Shape;493;p54"/>
          <p:cNvPicPr preferRelativeResize="0"/>
          <p:nvPr/>
        </p:nvPicPr>
        <p:blipFill>
          <a:blip r:embed="rId11">
            <a:alphaModFix/>
          </a:blip>
          <a:stretch>
            <a:fillRect/>
          </a:stretch>
        </p:blipFill>
        <p:spPr>
          <a:xfrm>
            <a:off x="5303162" y="1835626"/>
            <a:ext cx="443550" cy="443573"/>
          </a:xfrm>
          <a:prstGeom prst="rect">
            <a:avLst/>
          </a:prstGeom>
          <a:noFill/>
          <a:ln>
            <a:noFill/>
          </a:ln>
        </p:spPr>
      </p:pic>
      <p:sp>
        <p:nvSpPr>
          <p:cNvPr id="494" name="Google Shape;494;p54"/>
          <p:cNvSpPr txBox="1">
            <a:spLocks noGrp="1"/>
          </p:cNvSpPr>
          <p:nvPr>
            <p:ph type="title" idx="4294967295"/>
          </p:nvPr>
        </p:nvSpPr>
        <p:spPr>
          <a:xfrm>
            <a:off x="4818126" y="2216788"/>
            <a:ext cx="1413600" cy="33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Poppins"/>
                <a:ea typeface="Poppins"/>
                <a:cs typeface="Poppins"/>
                <a:sym typeface="Poppins"/>
              </a:rPr>
              <a:t>Angebot</a:t>
            </a:r>
            <a:endParaRPr sz="1200">
              <a:solidFill>
                <a:schemeClr val="lt1"/>
              </a:solidFill>
              <a:latin typeface="Poppins"/>
              <a:ea typeface="Poppins"/>
              <a:cs typeface="Poppins"/>
              <a:sym typeface="Poppins"/>
            </a:endParaRPr>
          </a:p>
        </p:txBody>
      </p:sp>
      <p:sp>
        <p:nvSpPr>
          <p:cNvPr id="495" name="Google Shape;495;p54"/>
          <p:cNvSpPr txBox="1"/>
          <p:nvPr/>
        </p:nvSpPr>
        <p:spPr>
          <a:xfrm>
            <a:off x="4713867" y="3976289"/>
            <a:ext cx="1622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Verdana"/>
              <a:buNone/>
            </a:pPr>
            <a:r>
              <a:rPr lang="en-GB" sz="1200">
                <a:solidFill>
                  <a:srgbClr val="0B433A"/>
                </a:solidFill>
                <a:latin typeface="Poppins Medium"/>
                <a:ea typeface="Poppins Medium"/>
                <a:cs typeface="Poppins Medium"/>
                <a:sym typeface="Poppins Medium"/>
              </a:rPr>
              <a:t>Auktion</a:t>
            </a:r>
            <a:endParaRPr sz="1200" i="0" u="none" strike="noStrike" cap="none">
              <a:solidFill>
                <a:srgbClr val="0B433A"/>
              </a:solidFill>
              <a:latin typeface="Poppins Medium"/>
              <a:ea typeface="Poppins Medium"/>
              <a:cs typeface="Poppins Medium"/>
              <a:sym typeface="Poppins Medium"/>
            </a:endParaRPr>
          </a:p>
        </p:txBody>
      </p:sp>
      <p:pic>
        <p:nvPicPr>
          <p:cNvPr id="2" name="Picture 1" descr="A black background with green text&#10;&#10;AI-generated content may be incorrect.">
            <a:extLst>
              <a:ext uri="{FF2B5EF4-FFF2-40B4-BE49-F238E27FC236}">
                <a16:creationId xmlns:a16="http://schemas.microsoft.com/office/drawing/2014/main" id="{2E7D3438-5317-A4D7-3A1C-5E3904AE8366}"/>
              </a:ext>
            </a:extLst>
          </p:cNvPr>
          <p:cNvPicPr>
            <a:picLocks noChangeAspect="1"/>
          </p:cNvPicPr>
          <p:nvPr/>
        </p:nvPicPr>
        <p:blipFill>
          <a:blip r:embed="rId12"/>
          <a:stretch>
            <a:fillRect/>
          </a:stretch>
        </p:blipFill>
        <p:spPr>
          <a:xfrm>
            <a:off x="6174449" y="4337250"/>
            <a:ext cx="3049521" cy="9148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6"/>
          <p:cNvSpPr txBox="1"/>
          <p:nvPr/>
        </p:nvSpPr>
        <p:spPr>
          <a:xfrm>
            <a:off x="487175" y="225150"/>
            <a:ext cx="77802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a:solidFill>
                  <a:srgbClr val="0B433A"/>
                </a:solidFill>
                <a:latin typeface="Poppins"/>
                <a:ea typeface="Poppins"/>
                <a:cs typeface="Poppins"/>
                <a:sym typeface="Poppins"/>
              </a:rPr>
              <a:t>In der Praxis</a:t>
            </a:r>
            <a:endParaRPr sz="2500">
              <a:solidFill>
                <a:srgbClr val="FF00FF"/>
              </a:solidFill>
              <a:latin typeface="Poppins"/>
              <a:ea typeface="Poppins"/>
              <a:cs typeface="Poppins"/>
              <a:sym typeface="Poppins"/>
            </a:endParaRPr>
          </a:p>
        </p:txBody>
      </p:sp>
      <p:sp>
        <p:nvSpPr>
          <p:cNvPr id="519" name="Google Shape;519;p56"/>
          <p:cNvSpPr txBox="1"/>
          <p:nvPr/>
        </p:nvSpPr>
        <p:spPr>
          <a:xfrm>
            <a:off x="536150" y="750114"/>
            <a:ext cx="5183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dirty="0">
                <a:solidFill>
                  <a:srgbClr val="0B433A"/>
                </a:solidFill>
                <a:latin typeface="Poppins"/>
                <a:ea typeface="Poppins"/>
                <a:cs typeface="Poppins"/>
                <a:sym typeface="Poppins"/>
              </a:rPr>
              <a:t>Unser Ziel </a:t>
            </a:r>
            <a:r>
              <a:rPr lang="en-GB" sz="1200" dirty="0" err="1">
                <a:solidFill>
                  <a:srgbClr val="0B433A"/>
                </a:solidFill>
                <a:latin typeface="Poppins"/>
                <a:ea typeface="Poppins"/>
                <a:cs typeface="Poppins"/>
                <a:sym typeface="Poppins"/>
              </a:rPr>
              <a:t>ist</a:t>
            </a:r>
            <a:r>
              <a:rPr lang="en-GB" sz="1200" dirty="0">
                <a:solidFill>
                  <a:srgbClr val="0B433A"/>
                </a:solidFill>
                <a:latin typeface="Poppins"/>
                <a:ea typeface="Poppins"/>
                <a:cs typeface="Poppins"/>
                <a:sym typeface="Poppins"/>
              </a:rPr>
              <a:t> es, </a:t>
            </a:r>
            <a:r>
              <a:rPr lang="en-GB" sz="1200" dirty="0" err="1">
                <a:solidFill>
                  <a:srgbClr val="0B433A"/>
                </a:solidFill>
                <a:latin typeface="Poppins"/>
                <a:ea typeface="Poppins"/>
                <a:cs typeface="Poppins"/>
                <a:sym typeface="Poppins"/>
              </a:rPr>
              <a:t>einen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nachhaltigen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Lebensstil</a:t>
            </a:r>
            <a:r>
              <a:rPr lang="en-GB" sz="1200" dirty="0">
                <a:solidFill>
                  <a:srgbClr val="0B433A"/>
                </a:solidFill>
                <a:latin typeface="Poppins"/>
                <a:ea typeface="Poppins"/>
                <a:cs typeface="Poppins"/>
                <a:sym typeface="Poppins"/>
              </a:rPr>
              <a:t> für alle </a:t>
            </a:r>
            <a:r>
              <a:rPr lang="en-GB" sz="1200" dirty="0" err="1">
                <a:solidFill>
                  <a:srgbClr val="0B433A"/>
                </a:solidFill>
                <a:latin typeface="Poppins"/>
                <a:ea typeface="Poppins"/>
                <a:cs typeface="Poppins"/>
                <a:sym typeface="Poppins"/>
              </a:rPr>
              <a:t>bezahlbar</a:t>
            </a:r>
            <a:r>
              <a:rPr lang="en-GB" sz="1200" dirty="0">
                <a:solidFill>
                  <a:srgbClr val="0B433A"/>
                </a:solidFill>
                <a:latin typeface="Poppins"/>
                <a:ea typeface="Poppins"/>
                <a:cs typeface="Poppins"/>
                <a:sym typeface="Poppins"/>
              </a:rPr>
              <a:t> und </a:t>
            </a:r>
            <a:r>
              <a:rPr lang="en-GB" sz="1200" dirty="0" err="1">
                <a:solidFill>
                  <a:srgbClr val="0B433A"/>
                </a:solidFill>
                <a:latin typeface="Poppins"/>
                <a:ea typeface="Poppins"/>
                <a:cs typeface="Poppins"/>
                <a:sym typeface="Poppins"/>
              </a:rPr>
              <a:t>zugänglich</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zu</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machen</a:t>
            </a:r>
            <a:r>
              <a:rPr lang="en-GB" sz="1200" dirty="0">
                <a:solidFill>
                  <a:srgbClr val="0B433A"/>
                </a:solidFill>
                <a:latin typeface="Poppins"/>
                <a:ea typeface="Poppins"/>
                <a:cs typeface="Poppins"/>
                <a:sym typeface="Poppins"/>
              </a:rPr>
              <a:t>. Das </a:t>
            </a:r>
            <a:r>
              <a:rPr lang="en-GB" sz="1200" dirty="0" err="1">
                <a:solidFill>
                  <a:srgbClr val="0B433A"/>
                </a:solidFill>
                <a:latin typeface="Poppins"/>
                <a:ea typeface="Poppins"/>
                <a:cs typeface="Poppins"/>
                <a:sym typeface="Poppins"/>
              </a:rPr>
              <a:t>schaffen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wir</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nicht</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allein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wir</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brauchen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einander</a:t>
            </a:r>
            <a:r>
              <a:rPr lang="en-GB" sz="1200" dirty="0">
                <a:solidFill>
                  <a:srgbClr val="0B433A"/>
                </a:solidFill>
                <a:latin typeface="Poppins"/>
                <a:ea typeface="Poppins"/>
                <a:cs typeface="Poppins"/>
                <a:sym typeface="Poppins"/>
              </a:rPr>
              <a:t>. Wir </a:t>
            </a:r>
            <a:r>
              <a:rPr lang="en-GB" sz="1200" dirty="0" err="1">
                <a:solidFill>
                  <a:srgbClr val="0B433A"/>
                </a:solidFill>
                <a:latin typeface="Poppins"/>
                <a:ea typeface="Poppins"/>
                <a:cs typeface="Poppins"/>
                <a:sym typeface="Poppins"/>
              </a:rPr>
              <a:t>sind</a:t>
            </a:r>
            <a:r>
              <a:rPr lang="en-GB" sz="1200" dirty="0">
                <a:solidFill>
                  <a:srgbClr val="0B433A"/>
                </a:solidFill>
                <a:latin typeface="Poppins"/>
                <a:ea typeface="Poppins"/>
                <a:cs typeface="Poppins"/>
                <a:sym typeface="Poppins"/>
              </a:rPr>
              <a:t> der Partner, der dies für Sie </a:t>
            </a:r>
            <a:r>
              <a:rPr lang="en-GB" sz="1200" dirty="0" err="1">
                <a:solidFill>
                  <a:srgbClr val="0B433A"/>
                </a:solidFill>
                <a:latin typeface="Poppins"/>
                <a:ea typeface="Poppins"/>
                <a:cs typeface="Poppins"/>
                <a:sym typeface="Poppins"/>
              </a:rPr>
              <a:t>möglich</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macht</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indem</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wir</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uns</a:t>
            </a:r>
            <a:r>
              <a:rPr lang="en-GB" sz="1200" dirty="0">
                <a:solidFill>
                  <a:srgbClr val="0B433A"/>
                </a:solidFill>
                <a:latin typeface="Poppins"/>
                <a:ea typeface="Poppins"/>
                <a:cs typeface="Poppins"/>
                <a:sym typeface="Poppins"/>
              </a:rPr>
              <a:t> um </a:t>
            </a:r>
            <a:r>
              <a:rPr lang="en-GB" sz="1200" dirty="0" err="1">
                <a:solidFill>
                  <a:srgbClr val="0B433A"/>
                </a:solidFill>
                <a:latin typeface="Poppins"/>
                <a:ea typeface="Poppins"/>
                <a:cs typeface="Poppins"/>
                <a:sym typeface="Poppins"/>
              </a:rPr>
              <a:t>Folgendes</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kümmern</a:t>
            </a:r>
            <a:r>
              <a:rPr lang="en-GB" sz="1200" dirty="0">
                <a:solidFill>
                  <a:srgbClr val="0B433A"/>
                </a:solidFill>
                <a:latin typeface="Poppins"/>
                <a:ea typeface="Poppins"/>
                <a:cs typeface="Poppins"/>
                <a:sym typeface="Poppins"/>
              </a:rPr>
              <a:t>:</a:t>
            </a:r>
            <a:endParaRPr sz="1200" strike="sngStrike" dirty="0">
              <a:solidFill>
                <a:srgbClr val="1B503D"/>
              </a:solidFill>
              <a:latin typeface="Poppins"/>
              <a:ea typeface="Poppins"/>
              <a:cs typeface="Poppins"/>
              <a:sym typeface="Poppins"/>
            </a:endParaRPr>
          </a:p>
        </p:txBody>
      </p:sp>
      <p:sp>
        <p:nvSpPr>
          <p:cNvPr id="520" name="Google Shape;520;p56"/>
          <p:cNvSpPr txBox="1"/>
          <p:nvPr/>
        </p:nvSpPr>
        <p:spPr>
          <a:xfrm>
            <a:off x="536150" y="1719950"/>
            <a:ext cx="4399200" cy="32478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100000"/>
              </a:lnSpc>
              <a:spcBef>
                <a:spcPts val="0"/>
              </a:spcBef>
              <a:spcAft>
                <a:spcPts val="0"/>
              </a:spcAft>
              <a:buClr>
                <a:srgbClr val="1B503D"/>
              </a:buClr>
              <a:buSzPts val="1100"/>
              <a:buFont typeface="Poppins"/>
              <a:buChar char="●"/>
            </a:pPr>
            <a:r>
              <a:rPr lang="en-GB" sz="1100" b="1" dirty="0">
                <a:solidFill>
                  <a:srgbClr val="1B503D"/>
                </a:solidFill>
                <a:latin typeface="Poppins"/>
                <a:ea typeface="Poppins"/>
                <a:cs typeface="Poppins"/>
                <a:sym typeface="Poppins"/>
              </a:rPr>
              <a:t>Marketing:</a:t>
            </a:r>
            <a:r>
              <a:rPr lang="en-GB" sz="1100" dirty="0">
                <a:solidFill>
                  <a:srgbClr val="1B503D"/>
                </a:solidFill>
                <a:latin typeface="Poppins"/>
                <a:ea typeface="Poppins"/>
                <a:cs typeface="Poppins"/>
                <a:sym typeface="Poppins"/>
              </a:rPr>
              <a:t> Eine </a:t>
            </a:r>
            <a:r>
              <a:rPr lang="en-GB" sz="1100" dirty="0" err="1">
                <a:solidFill>
                  <a:srgbClr val="1B503D"/>
                </a:solidFill>
                <a:latin typeface="Poppins"/>
                <a:ea typeface="Poppins"/>
                <a:cs typeface="Poppins"/>
                <a:sym typeface="Poppins"/>
              </a:rPr>
              <a:t>starke</a:t>
            </a:r>
            <a:r>
              <a:rPr lang="en-GB" sz="1100" dirty="0">
                <a:solidFill>
                  <a:srgbClr val="1B503D"/>
                </a:solidFill>
                <a:latin typeface="Poppins"/>
                <a:ea typeface="Poppins"/>
                <a:cs typeface="Poppins"/>
                <a:sym typeface="Poppins"/>
              </a:rPr>
              <a:t> Marke, </a:t>
            </a:r>
            <a:r>
              <a:rPr lang="en-GB" sz="1100" dirty="0" err="1">
                <a:solidFill>
                  <a:srgbClr val="1B503D"/>
                </a:solidFill>
                <a:latin typeface="Poppins"/>
                <a:ea typeface="Poppins"/>
                <a:cs typeface="Poppins"/>
                <a:sym typeface="Poppins"/>
              </a:rPr>
              <a:t>unterstützt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durch</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eine</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durchdachte</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Marketingstrategie</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mit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Fokus</a:t>
            </a:r>
            <a:r>
              <a:rPr lang="en-GB" sz="1100" dirty="0">
                <a:solidFill>
                  <a:srgbClr val="1B503D"/>
                </a:solidFill>
                <a:latin typeface="Poppins"/>
                <a:ea typeface="Poppins"/>
                <a:cs typeface="Poppins"/>
                <a:sym typeface="Poppins"/>
              </a:rPr>
              <a:t> auf </a:t>
            </a:r>
            <a:r>
              <a:rPr lang="en-GB" sz="1100" dirty="0" err="1">
                <a:solidFill>
                  <a:srgbClr val="1B503D"/>
                </a:solidFill>
                <a:latin typeface="Poppins"/>
                <a:ea typeface="Poppins"/>
                <a:cs typeface="Poppins"/>
                <a:sym typeface="Poppins"/>
              </a:rPr>
              <a:t>Kundengewinnung</a:t>
            </a:r>
            <a:r>
              <a:rPr lang="en-GB" sz="1100" dirty="0">
                <a:solidFill>
                  <a:srgbClr val="1B503D"/>
                </a:solidFill>
                <a:latin typeface="Poppins"/>
                <a:ea typeface="Poppins"/>
                <a:cs typeface="Poppins"/>
                <a:sym typeface="Poppins"/>
              </a:rPr>
              <a:t> und -</a:t>
            </a:r>
            <a:r>
              <a:rPr lang="en-GB" sz="1100" dirty="0" err="1">
                <a:solidFill>
                  <a:srgbClr val="1B503D"/>
                </a:solidFill>
                <a:latin typeface="Poppins"/>
                <a:ea typeface="Poppins"/>
                <a:cs typeface="Poppins"/>
                <a:sym typeface="Poppins"/>
              </a:rPr>
              <a:t>bindung</a:t>
            </a:r>
            <a:r>
              <a:rPr lang="en-GB" sz="1100" dirty="0">
                <a:solidFill>
                  <a:srgbClr val="1B503D"/>
                </a:solidFill>
                <a:latin typeface="Poppins"/>
                <a:ea typeface="Poppins"/>
                <a:cs typeface="Poppins"/>
                <a:sym typeface="Poppins"/>
              </a:rPr>
              <a:t>.</a:t>
            </a:r>
            <a:endParaRPr sz="1100" dirty="0">
              <a:solidFill>
                <a:srgbClr val="1B503D"/>
              </a:solidFill>
              <a:latin typeface="Poppins"/>
              <a:ea typeface="Poppins"/>
              <a:cs typeface="Poppins"/>
              <a:sym typeface="Poppins"/>
            </a:endParaRPr>
          </a:p>
          <a:p>
            <a:pPr marL="457200" marR="0" lvl="0" indent="0" algn="l" rtl="0">
              <a:lnSpc>
                <a:spcPct val="100000"/>
              </a:lnSpc>
              <a:spcBef>
                <a:spcPts val="0"/>
              </a:spcBef>
              <a:spcAft>
                <a:spcPts val="0"/>
              </a:spcAft>
              <a:buNone/>
            </a:pPr>
            <a:endParaRPr sz="11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en-GB" sz="1100" b="1" dirty="0" err="1">
                <a:solidFill>
                  <a:srgbClr val="1B503D"/>
                </a:solidFill>
                <a:latin typeface="Poppins"/>
                <a:ea typeface="Poppins"/>
                <a:cs typeface="Poppins"/>
                <a:sym typeface="Poppins"/>
              </a:rPr>
              <a:t>Installateure</a:t>
            </a:r>
            <a:r>
              <a:rPr lang="en-GB" sz="1100" b="1" dirty="0">
                <a:solidFill>
                  <a:srgbClr val="1B503D"/>
                </a:solidFill>
                <a:latin typeface="Poppins"/>
                <a:ea typeface="Poppins"/>
                <a:cs typeface="Poppins"/>
                <a:sym typeface="Poppins"/>
              </a:rPr>
              <a:t> und </a:t>
            </a:r>
            <a:r>
              <a:rPr lang="en-GB" sz="1100" b="1" dirty="0" err="1">
                <a:solidFill>
                  <a:srgbClr val="1B503D"/>
                </a:solidFill>
                <a:latin typeface="Poppins"/>
                <a:ea typeface="Poppins"/>
                <a:cs typeface="Poppins"/>
                <a:sym typeface="Poppins"/>
              </a:rPr>
              <a:t>Lieferanten</a:t>
            </a:r>
            <a:r>
              <a:rPr lang="en-GB" sz="1100" b="1" dirty="0">
                <a:solidFill>
                  <a:srgbClr val="1B503D"/>
                </a:solidFill>
                <a:latin typeface="Poppins"/>
                <a:ea typeface="Poppins"/>
                <a:cs typeface="Poppins"/>
                <a:sym typeface="Poppins"/>
              </a:rPr>
              <a:t>:</a:t>
            </a:r>
            <a:r>
              <a:rPr lang="en-GB" sz="1100" dirty="0">
                <a:solidFill>
                  <a:srgbClr val="1B503D"/>
                </a:solidFill>
                <a:latin typeface="Poppins"/>
                <a:ea typeface="Poppins"/>
                <a:cs typeface="Poppins"/>
                <a:sym typeface="Poppins"/>
              </a:rPr>
              <a:t> Wir </a:t>
            </a:r>
            <a:r>
              <a:rPr lang="en-GB" sz="1100" dirty="0" err="1">
                <a:solidFill>
                  <a:srgbClr val="1B503D"/>
                </a:solidFill>
                <a:latin typeface="Poppins"/>
                <a:ea typeface="Poppins"/>
                <a:cs typeface="Poppins"/>
                <a:sym typeface="Poppins"/>
              </a:rPr>
              <a:t>gewährleisten</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Qualität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durch</a:t>
            </a:r>
            <a:r>
              <a:rPr lang="en-GB" sz="1100" dirty="0">
                <a:solidFill>
                  <a:srgbClr val="1B503D"/>
                </a:solidFill>
                <a:latin typeface="Poppins"/>
                <a:ea typeface="Poppins"/>
                <a:cs typeface="Poppins"/>
                <a:sym typeface="Poppins"/>
              </a:rPr>
              <a:t> die Zusammenarbeit </a:t>
            </a:r>
            <a:r>
              <a:rPr lang="en-GB" sz="1100" dirty="0" err="1">
                <a:solidFill>
                  <a:srgbClr val="1B503D"/>
                </a:solidFill>
                <a:latin typeface="Poppins"/>
                <a:ea typeface="Poppins"/>
                <a:cs typeface="Poppins"/>
                <a:sym typeface="Poppins"/>
              </a:rPr>
              <a:t>mit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zuverlässigen</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Partnern</a:t>
            </a:r>
            <a:r>
              <a:rPr lang="en-GB" sz="1100" dirty="0">
                <a:solidFill>
                  <a:srgbClr val="1B503D"/>
                </a:solidFill>
                <a:latin typeface="Poppins"/>
                <a:ea typeface="Poppins"/>
                <a:cs typeface="Poppins"/>
                <a:sym typeface="Poppins"/>
              </a:rPr>
              <a:t>.</a:t>
            </a:r>
            <a:endParaRPr sz="1100" dirty="0">
              <a:solidFill>
                <a:srgbClr val="1B503D"/>
              </a:solidFill>
              <a:latin typeface="Poppins"/>
              <a:ea typeface="Poppins"/>
              <a:cs typeface="Poppins"/>
              <a:sym typeface="Poppins"/>
            </a:endParaRPr>
          </a:p>
          <a:p>
            <a:pPr marL="457200" marR="0" lvl="0" indent="0" algn="l" rtl="0">
              <a:lnSpc>
                <a:spcPct val="100000"/>
              </a:lnSpc>
              <a:spcBef>
                <a:spcPts val="0"/>
              </a:spcBef>
              <a:spcAft>
                <a:spcPts val="0"/>
              </a:spcAft>
              <a:buNone/>
            </a:pPr>
            <a:endParaRPr sz="11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en-GB" sz="1100" b="1" dirty="0" err="1">
                <a:solidFill>
                  <a:srgbClr val="1B503D"/>
                </a:solidFill>
                <a:latin typeface="Poppins"/>
                <a:ea typeface="Poppins"/>
                <a:cs typeface="Poppins"/>
                <a:sym typeface="Poppins"/>
              </a:rPr>
              <a:t>Kundenservice</a:t>
            </a:r>
            <a:r>
              <a:rPr lang="en-GB" sz="1100" b="1" dirty="0">
                <a:solidFill>
                  <a:srgbClr val="1B503D"/>
                </a:solidFill>
                <a:latin typeface="Poppins"/>
                <a:ea typeface="Poppins"/>
                <a:cs typeface="Poppins"/>
                <a:sym typeface="Poppins"/>
              </a:rPr>
              <a: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Wird</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vollständig</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übernommen</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sodass</a:t>
            </a:r>
            <a:r>
              <a:rPr lang="en-GB" sz="1100" dirty="0">
                <a:solidFill>
                  <a:srgbClr val="1B503D"/>
                </a:solidFill>
                <a:latin typeface="Poppins"/>
                <a:ea typeface="Poppins"/>
                <a:cs typeface="Poppins"/>
                <a:sym typeface="Poppins"/>
              </a:rPr>
              <a:t> Sie </a:t>
            </a:r>
            <a:r>
              <a:rPr lang="en-GB" sz="1100" dirty="0" err="1">
                <a:solidFill>
                  <a:srgbClr val="1B503D"/>
                </a:solidFill>
                <a:latin typeface="Poppins"/>
                <a:ea typeface="Poppins"/>
                <a:cs typeface="Poppins"/>
                <a:sym typeface="Poppins"/>
              </a:rPr>
              <a:t>sich</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nicht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darum</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kümmern</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müssen</a:t>
            </a:r>
            <a:r>
              <a:rPr lang="en-GB" sz="1100" dirty="0">
                <a:solidFill>
                  <a:srgbClr val="1B503D"/>
                </a:solidFill>
                <a:latin typeface="Poppins"/>
                <a:ea typeface="Poppins"/>
                <a:cs typeface="Poppins"/>
                <a:sym typeface="Poppins"/>
              </a:rPr>
              <a:t>.</a:t>
            </a:r>
            <a:endParaRPr sz="1100" dirty="0">
              <a:solidFill>
                <a:srgbClr val="1B503D"/>
              </a:solidFill>
              <a:latin typeface="Poppins"/>
              <a:ea typeface="Poppins"/>
              <a:cs typeface="Poppins"/>
              <a:sym typeface="Poppins"/>
            </a:endParaRPr>
          </a:p>
          <a:p>
            <a:pPr marL="457200" marR="0" lvl="0" indent="0" algn="l" rtl="0">
              <a:lnSpc>
                <a:spcPct val="100000"/>
              </a:lnSpc>
              <a:spcBef>
                <a:spcPts val="0"/>
              </a:spcBef>
              <a:spcAft>
                <a:spcPts val="0"/>
              </a:spcAft>
              <a:buNone/>
            </a:pPr>
            <a:endParaRPr sz="11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en-GB" sz="1100" b="1" dirty="0">
                <a:solidFill>
                  <a:srgbClr val="1B503D"/>
                </a:solidFill>
                <a:latin typeface="Poppins"/>
                <a:ea typeface="Poppins"/>
                <a:cs typeface="Poppins"/>
                <a:sym typeface="Poppins"/>
              </a:rPr>
              <a:t>Daten und </a:t>
            </a:r>
            <a:r>
              <a:rPr lang="en-GB" sz="1100" b="1" dirty="0" err="1">
                <a:solidFill>
                  <a:srgbClr val="1B503D"/>
                </a:solidFill>
                <a:latin typeface="Poppins"/>
                <a:ea typeface="Poppins"/>
                <a:cs typeface="Poppins"/>
                <a:sym typeface="Poppins"/>
              </a:rPr>
              <a:t>Berichterstattung</a:t>
            </a:r>
            <a:r>
              <a:rPr lang="en-GB" sz="1100" b="1" dirty="0">
                <a:solidFill>
                  <a:srgbClr val="1B503D"/>
                </a:solidFill>
                <a:latin typeface="Poppins"/>
                <a:ea typeface="Poppins"/>
                <a:cs typeface="Poppins"/>
                <a:sym typeface="Poppins"/>
              </a:rPr>
              <a:t>:</a:t>
            </a:r>
            <a:r>
              <a:rPr lang="en-GB" sz="1100" dirty="0">
                <a:solidFill>
                  <a:srgbClr val="1B503D"/>
                </a:solidFill>
                <a:latin typeface="Poppins"/>
                <a:ea typeface="Poppins"/>
                <a:cs typeface="Poppins"/>
                <a:sym typeface="Poppins"/>
              </a:rPr>
              <a:t> Klare </a:t>
            </a:r>
            <a:r>
              <a:rPr lang="en-GB" sz="1100" dirty="0" err="1">
                <a:solidFill>
                  <a:srgbClr val="1B503D"/>
                </a:solidFill>
                <a:latin typeface="Poppins"/>
                <a:ea typeface="Poppins"/>
                <a:cs typeface="Poppins"/>
                <a:sym typeface="Poppins"/>
              </a:rPr>
              <a:t>Einblicke</a:t>
            </a:r>
            <a:r>
              <a:rPr lang="en-GB" sz="1100" dirty="0">
                <a:solidFill>
                  <a:srgbClr val="1B503D"/>
                </a:solidFill>
                <a:latin typeface="Poppins"/>
                <a:ea typeface="Poppins"/>
                <a:cs typeface="Poppins"/>
                <a:sym typeface="Poppins"/>
              </a:rPr>
              <a:t> in </a:t>
            </a:r>
            <a:r>
              <a:rPr lang="en-GB" sz="1100" dirty="0" err="1">
                <a:solidFill>
                  <a:srgbClr val="1B503D"/>
                </a:solidFill>
                <a:latin typeface="Poppins"/>
                <a:ea typeface="Poppins"/>
                <a:cs typeface="Poppins"/>
                <a:sym typeface="Poppins"/>
              </a:rPr>
              <a:t>unsere</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Ziele</a:t>
            </a:r>
            <a:r>
              <a:rPr lang="en-GB" sz="1100" dirty="0">
                <a:solidFill>
                  <a:srgbClr val="1B503D"/>
                </a:solidFill>
                <a:latin typeface="Poppins"/>
                <a:ea typeface="Poppins"/>
                <a:cs typeface="Poppins"/>
                <a:sym typeface="Poppins"/>
              </a:rPr>
              <a:t> und das, was </a:t>
            </a:r>
            <a:r>
              <a:rPr lang="en-GB" sz="1100" dirty="0" err="1">
                <a:solidFill>
                  <a:srgbClr val="1B503D"/>
                </a:solidFill>
                <a:latin typeface="Poppins"/>
                <a:ea typeface="Poppins"/>
                <a:cs typeface="Poppins"/>
                <a:sym typeface="Poppins"/>
              </a:rPr>
              <a:t>wir</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bereits</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erreicht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haben</a:t>
            </a:r>
            <a:r>
              <a:rPr lang="en-GB" sz="1100" dirty="0">
                <a:solidFill>
                  <a:srgbClr val="1B503D"/>
                </a:solidFill>
                <a:latin typeface="Poppins"/>
                <a:ea typeface="Poppins"/>
                <a:cs typeface="Poppins"/>
                <a:sym typeface="Poppins"/>
              </a:rPr>
              <a:t>.</a:t>
            </a:r>
            <a:endParaRPr sz="1100" dirty="0">
              <a:solidFill>
                <a:srgbClr val="1B503D"/>
              </a:solidFill>
              <a:latin typeface="Poppins"/>
              <a:ea typeface="Poppins"/>
              <a:cs typeface="Poppins"/>
              <a:sym typeface="Poppins"/>
            </a:endParaRPr>
          </a:p>
          <a:p>
            <a:pPr marL="457200" marR="0" lvl="0" indent="0" algn="l" rtl="0">
              <a:lnSpc>
                <a:spcPct val="100000"/>
              </a:lnSpc>
              <a:spcBef>
                <a:spcPts val="0"/>
              </a:spcBef>
              <a:spcAft>
                <a:spcPts val="0"/>
              </a:spcAft>
              <a:buNone/>
            </a:pPr>
            <a:endParaRPr sz="11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en-GB" sz="1100" b="1" dirty="0" err="1">
                <a:solidFill>
                  <a:srgbClr val="1B503D"/>
                </a:solidFill>
                <a:latin typeface="Poppins"/>
                <a:ea typeface="Poppins"/>
                <a:cs typeface="Poppins"/>
                <a:sym typeface="Poppins"/>
              </a:rPr>
              <a:t>Engagiertes</a:t>
            </a:r>
            <a:r>
              <a:rPr lang="en-GB" sz="1100" b="1" dirty="0">
                <a:solidFill>
                  <a:srgbClr val="1B503D"/>
                </a:solidFill>
                <a:latin typeface="Poppins"/>
                <a:ea typeface="Poppins"/>
                <a:cs typeface="Poppins"/>
                <a:sym typeface="Poppins"/>
              </a:rPr>
              <a:t> Team:</a:t>
            </a:r>
            <a:r>
              <a:rPr lang="en-GB" sz="1100" dirty="0">
                <a:solidFill>
                  <a:srgbClr val="1B503D"/>
                </a:solidFill>
                <a:latin typeface="Poppins"/>
                <a:ea typeface="Poppins"/>
                <a:cs typeface="Poppins"/>
                <a:sym typeface="Poppins"/>
              </a:rPr>
              <a:t> Wir </a:t>
            </a:r>
            <a:r>
              <a:rPr lang="en-GB" sz="1100" dirty="0" err="1">
                <a:solidFill>
                  <a:srgbClr val="1B503D"/>
                </a:solidFill>
                <a:latin typeface="Poppins"/>
                <a:ea typeface="Poppins"/>
                <a:cs typeface="Poppins"/>
                <a:sym typeface="Poppins"/>
              </a:rPr>
              <a:t>sind</a:t>
            </a:r>
            <a:r>
              <a:rPr lang="en-GB" sz="1100" dirty="0">
                <a:solidFill>
                  <a:srgbClr val="1B503D"/>
                </a:solidFill>
                <a:latin typeface="Poppins"/>
                <a:ea typeface="Poppins"/>
                <a:cs typeface="Poppins"/>
                <a:sym typeface="Poppins"/>
              </a:rPr>
              <a:t> immer </a:t>
            </a:r>
            <a:r>
              <a:rPr lang="en-GB" sz="1100" dirty="0" err="1">
                <a:solidFill>
                  <a:srgbClr val="1B503D"/>
                </a:solidFill>
                <a:latin typeface="Poppins"/>
                <a:ea typeface="Poppins"/>
                <a:cs typeface="Poppins"/>
                <a:sym typeface="Poppins"/>
              </a:rPr>
              <a:t>bereit</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zu</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helfen</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ganz</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gleich</a:t>
            </a:r>
            <a:r>
              <a:rPr lang="en-GB" sz="1100" dirty="0">
                <a:solidFill>
                  <a:srgbClr val="1B503D"/>
                </a:solidFill>
                <a:latin typeface="Poppins"/>
                <a:ea typeface="Poppins"/>
                <a:cs typeface="Poppins"/>
                <a:sym typeface="Poppins"/>
              </a:rPr>
              <a:t>, </a:t>
            </a:r>
            <a:r>
              <a:rPr lang="en-GB" sz="1100" dirty="0" err="1">
                <a:solidFill>
                  <a:srgbClr val="1B503D"/>
                </a:solidFill>
                <a:latin typeface="Poppins"/>
                <a:ea typeface="Poppins"/>
                <a:cs typeface="Poppins"/>
                <a:sym typeface="Poppins"/>
              </a:rPr>
              <a:t>welche</a:t>
            </a:r>
            <a:r>
              <a:rPr lang="en-GB" sz="1100" dirty="0">
                <a:solidFill>
                  <a:srgbClr val="1B503D"/>
                </a:solidFill>
                <a:latin typeface="Poppins"/>
                <a:ea typeface="Poppins"/>
                <a:cs typeface="Poppins"/>
                <a:sym typeface="Poppins"/>
              </a:rPr>
              <a:t> Frage Sie </a:t>
            </a:r>
            <a:r>
              <a:rPr lang="en-GB" sz="1100" dirty="0" err="1">
                <a:solidFill>
                  <a:srgbClr val="1B503D"/>
                </a:solidFill>
                <a:latin typeface="Poppins"/>
                <a:ea typeface="Poppins"/>
                <a:cs typeface="Poppins"/>
                <a:sym typeface="Poppins"/>
              </a:rPr>
              <a:t>haben</a:t>
            </a:r>
            <a:r>
              <a:rPr lang="en-GB" sz="1100" dirty="0">
                <a:solidFill>
                  <a:srgbClr val="1B503D"/>
                </a:solidFill>
                <a:latin typeface="Poppins"/>
                <a:ea typeface="Poppins"/>
                <a:cs typeface="Poppins"/>
                <a:sym typeface="Poppins"/>
              </a:rPr>
              <a:t>.</a:t>
            </a:r>
            <a:endParaRPr sz="1100" dirty="0">
              <a:solidFill>
                <a:srgbClr val="1B503D"/>
              </a:solidFill>
              <a:latin typeface="Poppins"/>
              <a:ea typeface="Poppins"/>
              <a:cs typeface="Poppins"/>
              <a:sym typeface="Poppins"/>
            </a:endParaRPr>
          </a:p>
          <a:p>
            <a:pPr marL="0" marR="0" lvl="0" indent="0" algn="l" rtl="0">
              <a:lnSpc>
                <a:spcPct val="100000"/>
              </a:lnSpc>
              <a:spcBef>
                <a:spcPts val="0"/>
              </a:spcBef>
              <a:spcAft>
                <a:spcPts val="0"/>
              </a:spcAft>
              <a:buNone/>
            </a:pPr>
            <a:endParaRPr sz="1100" dirty="0">
              <a:solidFill>
                <a:srgbClr val="1B503D"/>
              </a:solidFill>
              <a:latin typeface="Poppins"/>
              <a:ea typeface="Poppins"/>
              <a:cs typeface="Poppins"/>
              <a:sym typeface="Poppins"/>
            </a:endParaRPr>
          </a:p>
          <a:p>
            <a:pPr marL="0" marR="0" lvl="0" indent="0" algn="l" rtl="0">
              <a:lnSpc>
                <a:spcPct val="100000"/>
              </a:lnSpc>
              <a:spcBef>
                <a:spcPts val="0"/>
              </a:spcBef>
              <a:spcAft>
                <a:spcPts val="0"/>
              </a:spcAft>
              <a:buNone/>
            </a:pPr>
            <a:endParaRPr sz="1200" dirty="0">
              <a:solidFill>
                <a:srgbClr val="1B503D"/>
              </a:solidFill>
              <a:latin typeface="Poppins"/>
              <a:ea typeface="Poppins"/>
              <a:cs typeface="Poppins"/>
              <a:sym typeface="Poppins"/>
            </a:endParaRPr>
          </a:p>
        </p:txBody>
      </p:sp>
      <p:pic>
        <p:nvPicPr>
          <p:cNvPr id="2" name="Picture 1" descr="A black background with green text&#10;&#10;AI-generated content may be incorrect.">
            <a:extLst>
              <a:ext uri="{FF2B5EF4-FFF2-40B4-BE49-F238E27FC236}">
                <a16:creationId xmlns:a16="http://schemas.microsoft.com/office/drawing/2014/main" id="{29F0051F-B0AE-85B8-7CED-1875930F8693}"/>
              </a:ext>
            </a:extLst>
          </p:cNvPr>
          <p:cNvPicPr>
            <a:picLocks noChangeAspect="1"/>
          </p:cNvPicPr>
          <p:nvPr/>
        </p:nvPicPr>
        <p:blipFill>
          <a:blip r:embed="rId3"/>
          <a:stretch>
            <a:fillRect/>
          </a:stretch>
        </p:blipFill>
        <p:spPr>
          <a:xfrm>
            <a:off x="6174449" y="4337250"/>
            <a:ext cx="3049521" cy="914856"/>
          </a:xfrm>
          <a:prstGeom prst="rect">
            <a:avLst/>
          </a:prstGeom>
        </p:spPr>
      </p:pic>
      <p:pic>
        <p:nvPicPr>
          <p:cNvPr id="4" name="Google Shape;527;p57">
            <a:extLst>
              <a:ext uri="{FF2B5EF4-FFF2-40B4-BE49-F238E27FC236}">
                <a16:creationId xmlns:a16="http://schemas.microsoft.com/office/drawing/2014/main" id="{31ACECAE-D33A-D37C-8BD7-895BA1C09D2B}"/>
              </a:ext>
            </a:extLst>
          </p:cNvPr>
          <p:cNvPicPr preferRelativeResize="0"/>
          <p:nvPr/>
        </p:nvPicPr>
        <p:blipFill rotWithShape="1">
          <a:blip r:embed="rId4">
            <a:alphaModFix/>
          </a:blip>
          <a:srcRect t="13235" b="13235"/>
          <a:stretch/>
        </p:blipFill>
        <p:spPr>
          <a:xfrm>
            <a:off x="6350647" y="1058850"/>
            <a:ext cx="2535300" cy="3278400"/>
          </a:xfrm>
          <a:prstGeom prst="roundRect">
            <a:avLst>
              <a:gd name="adj" fmla="val 15010"/>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50"/>
          <p:cNvPicPr preferRelativeResize="0"/>
          <p:nvPr/>
        </p:nvPicPr>
        <p:blipFill rotWithShape="1">
          <a:blip r:embed="rId3">
            <a:alphaModFix/>
          </a:blip>
          <a:srcRect l="88709" t="9419" r="4785" b="77288"/>
          <a:stretch/>
        </p:blipFill>
        <p:spPr>
          <a:xfrm>
            <a:off x="1962969" y="2181105"/>
            <a:ext cx="312300" cy="303600"/>
          </a:xfrm>
          <a:prstGeom prst="roundRect">
            <a:avLst>
              <a:gd name="adj" fmla="val 16667"/>
            </a:avLst>
          </a:prstGeom>
          <a:noFill/>
          <a:ln>
            <a:noFill/>
          </a:ln>
        </p:spPr>
      </p:pic>
      <p:pic>
        <p:nvPicPr>
          <p:cNvPr id="383" name="Google Shape;383;p50"/>
          <p:cNvPicPr preferRelativeResize="0"/>
          <p:nvPr/>
        </p:nvPicPr>
        <p:blipFill rotWithShape="1">
          <a:blip r:embed="rId3">
            <a:alphaModFix/>
          </a:blip>
          <a:srcRect l="88709" t="59901" r="4785" b="26806"/>
          <a:stretch/>
        </p:blipFill>
        <p:spPr>
          <a:xfrm>
            <a:off x="1962969" y="1556370"/>
            <a:ext cx="312300" cy="303600"/>
          </a:xfrm>
          <a:prstGeom prst="roundRect">
            <a:avLst>
              <a:gd name="adj" fmla="val 16667"/>
            </a:avLst>
          </a:prstGeom>
          <a:noFill/>
          <a:ln>
            <a:noFill/>
          </a:ln>
        </p:spPr>
      </p:pic>
      <p:pic>
        <p:nvPicPr>
          <p:cNvPr id="384" name="Google Shape;384;p50"/>
          <p:cNvPicPr preferRelativeResize="0"/>
          <p:nvPr/>
        </p:nvPicPr>
        <p:blipFill rotWithShape="1">
          <a:blip r:embed="rId3">
            <a:alphaModFix/>
          </a:blip>
          <a:srcRect l="88709" t="77397" r="4785" b="9310"/>
          <a:stretch/>
        </p:blipFill>
        <p:spPr>
          <a:xfrm>
            <a:off x="1956546" y="4133399"/>
            <a:ext cx="312300" cy="303600"/>
          </a:xfrm>
          <a:prstGeom prst="roundRect">
            <a:avLst>
              <a:gd name="adj" fmla="val 16667"/>
            </a:avLst>
          </a:prstGeom>
          <a:noFill/>
          <a:ln>
            <a:noFill/>
          </a:ln>
        </p:spPr>
      </p:pic>
      <p:pic>
        <p:nvPicPr>
          <p:cNvPr id="385" name="Google Shape;385;p50"/>
          <p:cNvPicPr preferRelativeResize="0"/>
          <p:nvPr/>
        </p:nvPicPr>
        <p:blipFill rotWithShape="1">
          <a:blip r:embed="rId3">
            <a:alphaModFix/>
          </a:blip>
          <a:srcRect l="88709" t="42454" r="4785" b="44253"/>
          <a:stretch/>
        </p:blipFill>
        <p:spPr>
          <a:xfrm>
            <a:off x="1962969" y="2847663"/>
            <a:ext cx="312300" cy="303600"/>
          </a:xfrm>
          <a:prstGeom prst="roundRect">
            <a:avLst>
              <a:gd name="adj" fmla="val 16667"/>
            </a:avLst>
          </a:prstGeom>
          <a:noFill/>
          <a:ln>
            <a:noFill/>
          </a:ln>
        </p:spPr>
      </p:pic>
      <p:pic>
        <p:nvPicPr>
          <p:cNvPr id="386" name="Google Shape;386;p50"/>
          <p:cNvPicPr preferRelativeResize="0"/>
          <p:nvPr/>
        </p:nvPicPr>
        <p:blipFill rotWithShape="1">
          <a:blip r:embed="rId3">
            <a:alphaModFix/>
          </a:blip>
          <a:srcRect l="88709" t="25914" r="4785" b="60793"/>
          <a:stretch/>
        </p:blipFill>
        <p:spPr>
          <a:xfrm>
            <a:off x="1962969" y="3488735"/>
            <a:ext cx="312300" cy="303600"/>
          </a:xfrm>
          <a:prstGeom prst="roundRect">
            <a:avLst>
              <a:gd name="adj" fmla="val 16667"/>
            </a:avLst>
          </a:prstGeom>
          <a:noFill/>
          <a:ln>
            <a:noFill/>
          </a:ln>
        </p:spPr>
      </p:pic>
      <p:sp>
        <p:nvSpPr>
          <p:cNvPr id="387" name="Google Shape;387;p50"/>
          <p:cNvSpPr txBox="1"/>
          <p:nvPr/>
        </p:nvSpPr>
        <p:spPr>
          <a:xfrm>
            <a:off x="487175" y="225150"/>
            <a:ext cx="82863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a:solidFill>
                  <a:srgbClr val="0B433A"/>
                </a:solidFill>
                <a:latin typeface="Poppins"/>
                <a:ea typeface="Poppins"/>
                <a:cs typeface="Poppins"/>
                <a:sym typeface="Poppins"/>
              </a:rPr>
              <a:t>Diverse Partnerschaften</a:t>
            </a:r>
            <a:endParaRPr sz="2500">
              <a:solidFill>
                <a:srgbClr val="FF00FF"/>
              </a:solidFill>
              <a:latin typeface="Poppins"/>
              <a:ea typeface="Poppins"/>
              <a:cs typeface="Poppins"/>
              <a:sym typeface="Poppins"/>
            </a:endParaRPr>
          </a:p>
        </p:txBody>
      </p:sp>
      <p:pic>
        <p:nvPicPr>
          <p:cNvPr id="388" name="Google Shape;388;p50"/>
          <p:cNvPicPr preferRelativeResize="0"/>
          <p:nvPr/>
        </p:nvPicPr>
        <p:blipFill>
          <a:blip r:embed="rId4">
            <a:alphaModFix/>
          </a:blip>
          <a:stretch>
            <a:fillRect/>
          </a:stretch>
        </p:blipFill>
        <p:spPr>
          <a:xfrm>
            <a:off x="2427127" y="4067462"/>
            <a:ext cx="1088614" cy="435450"/>
          </a:xfrm>
          <a:prstGeom prst="rect">
            <a:avLst/>
          </a:prstGeom>
          <a:noFill/>
          <a:ln>
            <a:noFill/>
          </a:ln>
        </p:spPr>
      </p:pic>
      <p:pic>
        <p:nvPicPr>
          <p:cNvPr id="389" name="Google Shape;389;p50"/>
          <p:cNvPicPr preferRelativeResize="0"/>
          <p:nvPr/>
        </p:nvPicPr>
        <p:blipFill>
          <a:blip r:embed="rId5">
            <a:alphaModFix/>
          </a:blip>
          <a:stretch>
            <a:fillRect/>
          </a:stretch>
        </p:blipFill>
        <p:spPr>
          <a:xfrm>
            <a:off x="5269778" y="2164249"/>
            <a:ext cx="697308" cy="337325"/>
          </a:xfrm>
          <a:prstGeom prst="rect">
            <a:avLst/>
          </a:prstGeom>
          <a:noFill/>
          <a:ln>
            <a:noFill/>
          </a:ln>
        </p:spPr>
      </p:pic>
      <p:pic>
        <p:nvPicPr>
          <p:cNvPr id="390" name="Google Shape;390;p50"/>
          <p:cNvPicPr preferRelativeResize="0"/>
          <p:nvPr/>
        </p:nvPicPr>
        <p:blipFill>
          <a:blip r:embed="rId6">
            <a:alphaModFix/>
          </a:blip>
          <a:stretch>
            <a:fillRect/>
          </a:stretch>
        </p:blipFill>
        <p:spPr>
          <a:xfrm>
            <a:off x="6434874" y="2198607"/>
            <a:ext cx="746149" cy="268617"/>
          </a:xfrm>
          <a:prstGeom prst="rect">
            <a:avLst/>
          </a:prstGeom>
          <a:noFill/>
          <a:ln>
            <a:noFill/>
          </a:ln>
        </p:spPr>
      </p:pic>
      <p:pic>
        <p:nvPicPr>
          <p:cNvPr id="391" name="Google Shape;391;p50"/>
          <p:cNvPicPr preferRelativeResize="0"/>
          <p:nvPr/>
        </p:nvPicPr>
        <p:blipFill>
          <a:blip r:embed="rId7">
            <a:alphaModFix/>
          </a:blip>
          <a:stretch>
            <a:fillRect/>
          </a:stretch>
        </p:blipFill>
        <p:spPr>
          <a:xfrm>
            <a:off x="2643088" y="2232624"/>
            <a:ext cx="652017" cy="200575"/>
          </a:xfrm>
          <a:prstGeom prst="rect">
            <a:avLst/>
          </a:prstGeom>
          <a:noFill/>
          <a:ln>
            <a:noFill/>
          </a:ln>
        </p:spPr>
      </p:pic>
      <p:pic>
        <p:nvPicPr>
          <p:cNvPr id="392" name="Google Shape;392;p50"/>
          <p:cNvPicPr preferRelativeResize="0"/>
          <p:nvPr/>
        </p:nvPicPr>
        <p:blipFill>
          <a:blip r:embed="rId8">
            <a:alphaModFix/>
          </a:blip>
          <a:stretch>
            <a:fillRect/>
          </a:stretch>
        </p:blipFill>
        <p:spPr>
          <a:xfrm>
            <a:off x="3714484" y="2209549"/>
            <a:ext cx="1087484" cy="246725"/>
          </a:xfrm>
          <a:prstGeom prst="rect">
            <a:avLst/>
          </a:prstGeom>
          <a:noFill/>
          <a:ln>
            <a:noFill/>
          </a:ln>
        </p:spPr>
      </p:pic>
      <p:sp>
        <p:nvSpPr>
          <p:cNvPr id="393" name="Google Shape;393;p50"/>
          <p:cNvSpPr txBox="1"/>
          <p:nvPr/>
        </p:nvSpPr>
        <p:spPr>
          <a:xfrm>
            <a:off x="356975" y="4070920"/>
            <a:ext cx="1510800" cy="46163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dirty="0">
                <a:solidFill>
                  <a:srgbClr val="0B433A"/>
                </a:solidFill>
                <a:latin typeface="Poppins"/>
                <a:ea typeface="Poppins"/>
                <a:cs typeface="Poppins"/>
                <a:sym typeface="Poppins"/>
              </a:rPr>
              <a:t>1 </a:t>
            </a:r>
            <a:r>
              <a:rPr lang="en-GB" sz="900" dirty="0" err="1">
                <a:solidFill>
                  <a:srgbClr val="0B433A"/>
                </a:solidFill>
                <a:latin typeface="Poppins"/>
                <a:ea typeface="Poppins"/>
                <a:cs typeface="Poppins"/>
                <a:sym typeface="Poppins"/>
              </a:rPr>
              <a:t>Verbraucherschutz</a:t>
            </a:r>
            <a:r>
              <a:rPr lang="en-GB" sz="900" dirty="0">
                <a:solidFill>
                  <a:srgbClr val="0B433A"/>
                </a:solidFill>
                <a:latin typeface="Poppins"/>
                <a:ea typeface="Poppins"/>
                <a:cs typeface="Poppins"/>
                <a:sym typeface="Poppins"/>
              </a:rPr>
              <a:t>-organisation</a:t>
            </a:r>
            <a:endParaRPr sz="900" b="1" dirty="0">
              <a:solidFill>
                <a:srgbClr val="0B433A"/>
              </a:solidFill>
              <a:latin typeface="Poppins"/>
              <a:ea typeface="Poppins"/>
              <a:cs typeface="Poppins"/>
              <a:sym typeface="Poppins"/>
            </a:endParaRPr>
          </a:p>
        </p:txBody>
      </p:sp>
      <p:sp>
        <p:nvSpPr>
          <p:cNvPr id="394" name="Google Shape;394;p50"/>
          <p:cNvSpPr txBox="1"/>
          <p:nvPr/>
        </p:nvSpPr>
        <p:spPr>
          <a:xfrm>
            <a:off x="360726" y="1514247"/>
            <a:ext cx="1510800" cy="461635"/>
          </a:xfrm>
          <a:prstGeom prst="rect">
            <a:avLst/>
          </a:prstGeom>
          <a:noFill/>
          <a:ln>
            <a:noFill/>
          </a:ln>
        </p:spPr>
        <p:txBody>
          <a:bodyPr spcFirstLastPara="1" wrap="square" lIns="91425" tIns="91425" rIns="91425" bIns="91425" anchor="t" anchorCtr="0">
            <a:spAutoFit/>
          </a:bodyPr>
          <a:lstStyle/>
          <a:p>
            <a:pPr lvl="0" algn="r"/>
            <a:r>
              <a:rPr lang="en-GB" sz="900" dirty="0">
                <a:solidFill>
                  <a:srgbClr val="0B433A"/>
                </a:solidFill>
                <a:latin typeface="Poppins"/>
                <a:ea typeface="Poppins"/>
                <a:cs typeface="Poppins"/>
                <a:sym typeface="Poppins"/>
              </a:rPr>
              <a:t>&gt;10 </a:t>
            </a:r>
            <a:r>
              <a:rPr lang="en-GB" sz="900" dirty="0" err="1">
                <a:solidFill>
                  <a:srgbClr val="0B433A"/>
                </a:solidFill>
                <a:latin typeface="Poppins"/>
                <a:ea typeface="Poppins"/>
                <a:cs typeface="Poppins"/>
                <a:sym typeface="Poppins"/>
              </a:rPr>
              <a:t>Kommunen</a:t>
            </a:r>
            <a:r>
              <a:rPr lang="en-GB" sz="900" dirty="0">
                <a:solidFill>
                  <a:srgbClr val="0B433A"/>
                </a:solidFill>
                <a:latin typeface="Poppins"/>
                <a:ea typeface="Poppins"/>
                <a:cs typeface="Poppins"/>
                <a:sym typeface="Poppins"/>
              </a:rPr>
              <a:t> &amp; communities</a:t>
            </a:r>
            <a:endParaRPr sz="900" dirty="0">
              <a:solidFill>
                <a:srgbClr val="0B433A"/>
              </a:solidFill>
              <a:latin typeface="Poppins"/>
              <a:ea typeface="Poppins"/>
              <a:cs typeface="Poppins"/>
              <a:sym typeface="Poppins"/>
            </a:endParaRPr>
          </a:p>
        </p:txBody>
      </p:sp>
      <p:sp>
        <p:nvSpPr>
          <p:cNvPr id="395" name="Google Shape;395;p50"/>
          <p:cNvSpPr txBox="1"/>
          <p:nvPr/>
        </p:nvSpPr>
        <p:spPr>
          <a:xfrm>
            <a:off x="487175" y="2171362"/>
            <a:ext cx="13806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dirty="0">
                <a:solidFill>
                  <a:srgbClr val="0B433A"/>
                </a:solidFill>
                <a:latin typeface="Poppins"/>
                <a:ea typeface="Poppins"/>
                <a:cs typeface="Poppins"/>
                <a:sym typeface="Poppins"/>
              </a:rPr>
              <a:t>&gt;200 </a:t>
            </a:r>
            <a:r>
              <a:rPr lang="en-GB" sz="900" dirty="0" err="1">
                <a:solidFill>
                  <a:srgbClr val="0B433A"/>
                </a:solidFill>
                <a:latin typeface="Poppins"/>
                <a:ea typeface="Poppins"/>
                <a:cs typeface="Poppins"/>
                <a:sym typeface="Poppins"/>
              </a:rPr>
              <a:t>Kommunen</a:t>
            </a:r>
            <a:endParaRPr sz="900" dirty="0">
              <a:solidFill>
                <a:srgbClr val="0B433A"/>
              </a:solidFill>
              <a:latin typeface="Poppins"/>
              <a:ea typeface="Poppins"/>
              <a:cs typeface="Poppins"/>
              <a:sym typeface="Poppins"/>
            </a:endParaRPr>
          </a:p>
        </p:txBody>
      </p:sp>
      <p:sp>
        <p:nvSpPr>
          <p:cNvPr id="396" name="Google Shape;396;p50"/>
          <p:cNvSpPr txBox="1"/>
          <p:nvPr/>
        </p:nvSpPr>
        <p:spPr>
          <a:xfrm>
            <a:off x="487250" y="2837937"/>
            <a:ext cx="13806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dirty="0">
                <a:solidFill>
                  <a:srgbClr val="0B433A"/>
                </a:solidFill>
                <a:latin typeface="Poppins"/>
                <a:ea typeface="Poppins"/>
                <a:cs typeface="Poppins"/>
                <a:sym typeface="Poppins"/>
              </a:rPr>
              <a:t>&gt;50 </a:t>
            </a:r>
            <a:r>
              <a:rPr lang="en-GB" sz="900" dirty="0" err="1">
                <a:solidFill>
                  <a:srgbClr val="0B433A"/>
                </a:solidFill>
                <a:latin typeface="Poppins"/>
                <a:ea typeface="Poppins"/>
                <a:cs typeface="Poppins"/>
                <a:sym typeface="Poppins"/>
              </a:rPr>
              <a:t>Kommunen</a:t>
            </a:r>
            <a:endParaRPr sz="900" dirty="0">
              <a:solidFill>
                <a:srgbClr val="0B433A"/>
              </a:solidFill>
              <a:latin typeface="Poppins"/>
              <a:ea typeface="Poppins"/>
              <a:cs typeface="Poppins"/>
              <a:sym typeface="Poppins"/>
            </a:endParaRPr>
          </a:p>
        </p:txBody>
      </p:sp>
      <p:sp>
        <p:nvSpPr>
          <p:cNvPr id="398" name="Google Shape;398;p50"/>
          <p:cNvSpPr txBox="1"/>
          <p:nvPr/>
        </p:nvSpPr>
        <p:spPr>
          <a:xfrm>
            <a:off x="487250" y="3411487"/>
            <a:ext cx="13806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dirty="0">
                <a:solidFill>
                  <a:srgbClr val="0B433A"/>
                </a:solidFill>
                <a:latin typeface="Poppins"/>
                <a:ea typeface="Poppins"/>
                <a:cs typeface="Poppins"/>
                <a:sym typeface="Poppins"/>
              </a:rPr>
              <a:t>&gt;25 </a:t>
            </a:r>
            <a:r>
              <a:rPr lang="en-GB" sz="900" dirty="0" err="1">
                <a:solidFill>
                  <a:srgbClr val="0B433A"/>
                </a:solidFill>
                <a:latin typeface="Poppins"/>
                <a:ea typeface="Poppins"/>
                <a:cs typeface="Poppins"/>
                <a:sym typeface="Poppins"/>
              </a:rPr>
              <a:t>Präfekturen</a:t>
            </a:r>
            <a:endParaRPr sz="900" dirty="0">
              <a:solidFill>
                <a:srgbClr val="0B433A"/>
              </a:solidFill>
              <a:latin typeface="Poppins"/>
              <a:ea typeface="Poppins"/>
              <a:cs typeface="Poppins"/>
              <a:sym typeface="Poppins"/>
            </a:endParaRPr>
          </a:p>
          <a:p>
            <a:pPr marL="0" lvl="0" indent="0" algn="r" rtl="0">
              <a:spcBef>
                <a:spcPts val="0"/>
              </a:spcBef>
              <a:spcAft>
                <a:spcPts val="0"/>
              </a:spcAft>
              <a:buNone/>
            </a:pPr>
            <a:r>
              <a:rPr lang="en-GB" sz="900" dirty="0">
                <a:solidFill>
                  <a:srgbClr val="0B433A"/>
                </a:solidFill>
                <a:latin typeface="Poppins"/>
                <a:ea typeface="Poppins"/>
                <a:cs typeface="Poppins"/>
                <a:sym typeface="Poppins"/>
              </a:rPr>
              <a:t>&gt;65 </a:t>
            </a:r>
            <a:r>
              <a:rPr lang="en-GB" sz="900" dirty="0" err="1">
                <a:solidFill>
                  <a:srgbClr val="0B433A"/>
                </a:solidFill>
                <a:latin typeface="Poppins"/>
                <a:ea typeface="Poppins"/>
                <a:cs typeface="Poppins"/>
                <a:sym typeface="Poppins"/>
              </a:rPr>
              <a:t>Kommunen</a:t>
            </a:r>
            <a:endParaRPr sz="900" dirty="0">
              <a:solidFill>
                <a:srgbClr val="0B433A"/>
              </a:solidFill>
              <a:latin typeface="Poppins"/>
              <a:ea typeface="Poppins"/>
              <a:cs typeface="Poppins"/>
              <a:sym typeface="Poppins"/>
            </a:endParaRPr>
          </a:p>
        </p:txBody>
      </p:sp>
      <p:pic>
        <p:nvPicPr>
          <p:cNvPr id="399" name="Google Shape;399;p50"/>
          <p:cNvPicPr preferRelativeResize="0"/>
          <p:nvPr/>
        </p:nvPicPr>
        <p:blipFill rotWithShape="1">
          <a:blip r:embed="rId9">
            <a:alphaModFix/>
          </a:blip>
          <a:srcRect l="17536" r="16062"/>
          <a:stretch/>
        </p:blipFill>
        <p:spPr>
          <a:xfrm>
            <a:off x="6012815" y="3484649"/>
            <a:ext cx="893070" cy="246725"/>
          </a:xfrm>
          <a:prstGeom prst="rect">
            <a:avLst/>
          </a:prstGeom>
          <a:noFill/>
          <a:ln>
            <a:noFill/>
          </a:ln>
        </p:spPr>
      </p:pic>
      <p:pic>
        <p:nvPicPr>
          <p:cNvPr id="400" name="Google Shape;400;p50"/>
          <p:cNvPicPr preferRelativeResize="0"/>
          <p:nvPr/>
        </p:nvPicPr>
        <p:blipFill>
          <a:blip r:embed="rId10">
            <a:alphaModFix/>
          </a:blip>
          <a:stretch>
            <a:fillRect/>
          </a:stretch>
        </p:blipFill>
        <p:spPr>
          <a:xfrm>
            <a:off x="3926439" y="3542674"/>
            <a:ext cx="1760630" cy="246725"/>
          </a:xfrm>
          <a:prstGeom prst="rect">
            <a:avLst/>
          </a:prstGeom>
          <a:noFill/>
          <a:ln>
            <a:noFill/>
          </a:ln>
        </p:spPr>
      </p:pic>
      <p:pic>
        <p:nvPicPr>
          <p:cNvPr id="401" name="Google Shape;401;p50"/>
          <p:cNvPicPr preferRelativeResize="0"/>
          <p:nvPr/>
        </p:nvPicPr>
        <p:blipFill>
          <a:blip r:embed="rId11">
            <a:alphaModFix/>
          </a:blip>
          <a:stretch>
            <a:fillRect/>
          </a:stretch>
        </p:blipFill>
        <p:spPr>
          <a:xfrm>
            <a:off x="7053050" y="3439349"/>
            <a:ext cx="1838728" cy="337325"/>
          </a:xfrm>
          <a:prstGeom prst="rect">
            <a:avLst/>
          </a:prstGeom>
          <a:noFill/>
          <a:ln>
            <a:noFill/>
          </a:ln>
        </p:spPr>
      </p:pic>
      <p:sp>
        <p:nvSpPr>
          <p:cNvPr id="402" name="Google Shape;402;p50"/>
          <p:cNvSpPr txBox="1"/>
          <p:nvPr/>
        </p:nvSpPr>
        <p:spPr>
          <a:xfrm>
            <a:off x="7475725" y="2097537"/>
            <a:ext cx="4005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1700">
                <a:solidFill>
                  <a:schemeClr val="dk2"/>
                </a:solidFill>
                <a:latin typeface="Poppins"/>
                <a:ea typeface="Poppins"/>
                <a:cs typeface="Poppins"/>
                <a:sym typeface="Poppins"/>
              </a:rPr>
              <a:t>…</a:t>
            </a:r>
            <a:endParaRPr sz="1700">
              <a:solidFill>
                <a:schemeClr val="dk2"/>
              </a:solidFill>
              <a:latin typeface="Poppins"/>
              <a:ea typeface="Poppins"/>
              <a:cs typeface="Poppins"/>
              <a:sym typeface="Poppins"/>
            </a:endParaRPr>
          </a:p>
        </p:txBody>
      </p:sp>
      <p:sp>
        <p:nvSpPr>
          <p:cNvPr id="403" name="Google Shape;403;p50"/>
          <p:cNvSpPr txBox="1"/>
          <p:nvPr/>
        </p:nvSpPr>
        <p:spPr>
          <a:xfrm>
            <a:off x="8573225" y="3284974"/>
            <a:ext cx="4005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1700" dirty="0">
                <a:solidFill>
                  <a:schemeClr val="dk2"/>
                </a:solidFill>
                <a:latin typeface="Poppins"/>
                <a:ea typeface="Poppins"/>
                <a:cs typeface="Poppins"/>
                <a:sym typeface="Poppins"/>
              </a:rPr>
              <a:t>…</a:t>
            </a:r>
            <a:endParaRPr sz="1700" dirty="0">
              <a:solidFill>
                <a:schemeClr val="dk2"/>
              </a:solidFill>
              <a:latin typeface="Poppins"/>
              <a:ea typeface="Poppins"/>
              <a:cs typeface="Poppins"/>
              <a:sym typeface="Poppins"/>
            </a:endParaRPr>
          </a:p>
        </p:txBody>
      </p:sp>
      <p:sp>
        <p:nvSpPr>
          <p:cNvPr id="404" name="Google Shape;404;p50"/>
          <p:cNvSpPr txBox="1"/>
          <p:nvPr/>
        </p:nvSpPr>
        <p:spPr>
          <a:xfrm>
            <a:off x="487175" y="726425"/>
            <a:ext cx="83490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1200" dirty="0">
                <a:solidFill>
                  <a:srgbClr val="0B433A"/>
                </a:solidFill>
                <a:latin typeface="Poppins"/>
                <a:ea typeface="Poppins"/>
                <a:cs typeface="Poppins"/>
                <a:sym typeface="Poppins"/>
              </a:rPr>
              <a:t>Wir </a:t>
            </a:r>
            <a:r>
              <a:rPr lang="en-GB" sz="1200" dirty="0" err="1">
                <a:solidFill>
                  <a:srgbClr val="0B433A"/>
                </a:solidFill>
                <a:latin typeface="Poppins"/>
                <a:ea typeface="Poppins"/>
                <a:cs typeface="Poppins"/>
                <a:sym typeface="Poppins"/>
              </a:rPr>
              <a:t>arbeiten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mit</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Kommunen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Verbraucherschutzorganisationen</a:t>
            </a:r>
            <a:r>
              <a:rPr lang="en-GB" sz="1200" dirty="0">
                <a:solidFill>
                  <a:srgbClr val="0B433A"/>
                </a:solidFill>
                <a:latin typeface="Poppins"/>
                <a:ea typeface="Poppins"/>
                <a:cs typeface="Poppins"/>
                <a:sym typeface="Poppins"/>
              </a:rPr>
              <a:t> und </a:t>
            </a:r>
            <a:r>
              <a:rPr lang="en-GB" sz="1200" dirty="0" err="1">
                <a:solidFill>
                  <a:srgbClr val="0B433A"/>
                </a:solidFill>
                <a:latin typeface="Poppins"/>
                <a:ea typeface="Poppins"/>
                <a:cs typeface="Poppins"/>
                <a:sym typeface="Poppins"/>
              </a:rPr>
              <a:t>anderen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wichtigen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Partnern</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zusammen</a:t>
            </a:r>
            <a:r>
              <a:rPr lang="en-GB" sz="1200" dirty="0">
                <a:solidFill>
                  <a:srgbClr val="0B433A"/>
                </a:solidFill>
                <a:latin typeface="Poppins"/>
                <a:ea typeface="Poppins"/>
                <a:cs typeface="Poppins"/>
                <a:sym typeface="Poppins"/>
              </a:rPr>
              <a:t>. Hier </a:t>
            </a:r>
            <a:r>
              <a:rPr lang="en-GB" sz="1200" dirty="0" err="1">
                <a:solidFill>
                  <a:srgbClr val="0B433A"/>
                </a:solidFill>
                <a:latin typeface="Poppins"/>
                <a:ea typeface="Poppins"/>
                <a:cs typeface="Poppins"/>
                <a:sym typeface="Poppins"/>
              </a:rPr>
              <a:t>sind</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einige</a:t>
            </a:r>
            <a:r>
              <a:rPr lang="en-GB" sz="1200" dirty="0">
                <a:solidFill>
                  <a:srgbClr val="0B433A"/>
                </a:solidFill>
                <a:latin typeface="Poppins"/>
                <a:ea typeface="Poppins"/>
                <a:cs typeface="Poppins"/>
                <a:sym typeface="Poppins"/>
              </a:rPr>
              <a:t> der Partner, die den Weg in </a:t>
            </a:r>
            <a:r>
              <a:rPr lang="en-GB" sz="1200" dirty="0" err="1">
                <a:solidFill>
                  <a:srgbClr val="0B433A"/>
                </a:solidFill>
                <a:latin typeface="Poppins"/>
                <a:ea typeface="Poppins"/>
                <a:cs typeface="Poppins"/>
                <a:sym typeface="Poppins"/>
              </a:rPr>
              <a:t>eine</a:t>
            </a:r>
            <a:r>
              <a:rPr lang="en-GB" sz="1200" dirty="0">
                <a:solidFill>
                  <a:srgbClr val="0B433A"/>
                </a:solidFill>
                <a:latin typeface="Poppins"/>
                <a:ea typeface="Poppins"/>
                <a:cs typeface="Poppins"/>
                <a:sym typeface="Poppins"/>
              </a:rPr>
              <a:t> </a:t>
            </a:r>
            <a:r>
              <a:rPr lang="en-GB" sz="1200" dirty="0" err="1">
                <a:solidFill>
                  <a:srgbClr val="0B433A"/>
                </a:solidFill>
                <a:latin typeface="Poppins"/>
                <a:ea typeface="Poppins"/>
                <a:cs typeface="Poppins"/>
                <a:sym typeface="Poppins"/>
              </a:rPr>
              <a:t>nachhaltigere</a:t>
            </a:r>
            <a:r>
              <a:rPr lang="en-GB" sz="1200" dirty="0">
                <a:solidFill>
                  <a:srgbClr val="0B433A"/>
                </a:solidFill>
                <a:latin typeface="Poppins"/>
                <a:ea typeface="Poppins"/>
                <a:cs typeface="Poppins"/>
                <a:sym typeface="Poppins"/>
              </a:rPr>
              <a:t> Zukunft </a:t>
            </a:r>
            <a:r>
              <a:rPr lang="en-GB" sz="1200" dirty="0" err="1">
                <a:solidFill>
                  <a:srgbClr val="0B433A"/>
                </a:solidFill>
                <a:latin typeface="Poppins"/>
                <a:ea typeface="Poppins"/>
                <a:cs typeface="Poppins"/>
                <a:sym typeface="Poppins"/>
              </a:rPr>
              <a:t>ebnen</a:t>
            </a:r>
            <a:r>
              <a:rPr lang="en-GB" sz="1200" dirty="0">
                <a:solidFill>
                  <a:srgbClr val="0B433A"/>
                </a:solidFill>
                <a:latin typeface="Poppins"/>
                <a:ea typeface="Poppins"/>
                <a:cs typeface="Poppins"/>
                <a:sym typeface="Poppins"/>
              </a:rPr>
              <a:t>.</a:t>
            </a:r>
            <a:endParaRPr sz="1200" dirty="0">
              <a:solidFill>
                <a:srgbClr val="0B433A"/>
              </a:solidFill>
              <a:latin typeface="Poppins"/>
              <a:ea typeface="Poppins"/>
              <a:cs typeface="Poppins"/>
              <a:sym typeface="Poppins"/>
            </a:endParaRPr>
          </a:p>
        </p:txBody>
      </p:sp>
      <p:pic>
        <p:nvPicPr>
          <p:cNvPr id="405" name="Google Shape;405;p50" title="Tokyo_Metropolitan_Government_Logo_pBYKU9w.png"/>
          <p:cNvPicPr preferRelativeResize="0"/>
          <p:nvPr/>
        </p:nvPicPr>
        <p:blipFill rotWithShape="1">
          <a:blip r:embed="rId12">
            <a:alphaModFix/>
          </a:blip>
          <a:srcRect/>
          <a:stretch/>
        </p:blipFill>
        <p:spPr>
          <a:xfrm>
            <a:off x="2476350" y="3503590"/>
            <a:ext cx="1037350" cy="277498"/>
          </a:xfrm>
          <a:prstGeom prst="rect">
            <a:avLst/>
          </a:prstGeom>
          <a:noFill/>
          <a:ln>
            <a:noFill/>
          </a:ln>
        </p:spPr>
      </p:pic>
      <p:pic>
        <p:nvPicPr>
          <p:cNvPr id="406" name="Google Shape;406;p50"/>
          <p:cNvPicPr preferRelativeResize="0"/>
          <p:nvPr/>
        </p:nvPicPr>
        <p:blipFill>
          <a:blip r:embed="rId13">
            <a:alphaModFix/>
          </a:blip>
          <a:stretch>
            <a:fillRect/>
          </a:stretch>
        </p:blipFill>
        <p:spPr>
          <a:xfrm>
            <a:off x="2574373" y="2850462"/>
            <a:ext cx="1088624" cy="298018"/>
          </a:xfrm>
          <a:prstGeom prst="rect">
            <a:avLst/>
          </a:prstGeom>
          <a:noFill/>
          <a:ln>
            <a:noFill/>
          </a:ln>
        </p:spPr>
      </p:pic>
      <p:pic>
        <p:nvPicPr>
          <p:cNvPr id="407" name="Google Shape;407;p50"/>
          <p:cNvPicPr preferRelativeResize="0"/>
          <p:nvPr/>
        </p:nvPicPr>
        <p:blipFill rotWithShape="1">
          <a:blip r:embed="rId14">
            <a:alphaModFix/>
          </a:blip>
          <a:srcRect t="21465" b="18474"/>
          <a:stretch/>
        </p:blipFill>
        <p:spPr>
          <a:xfrm>
            <a:off x="5106673" y="2781786"/>
            <a:ext cx="1087499" cy="435450"/>
          </a:xfrm>
          <a:prstGeom prst="rect">
            <a:avLst/>
          </a:prstGeom>
          <a:noFill/>
          <a:ln>
            <a:noFill/>
          </a:ln>
        </p:spPr>
      </p:pic>
      <p:sp>
        <p:nvSpPr>
          <p:cNvPr id="408" name="Google Shape;408;p50"/>
          <p:cNvSpPr txBox="1"/>
          <p:nvPr/>
        </p:nvSpPr>
        <p:spPr>
          <a:xfrm>
            <a:off x="7488960" y="2725137"/>
            <a:ext cx="4005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1700">
                <a:solidFill>
                  <a:srgbClr val="595959"/>
                </a:solidFill>
                <a:latin typeface="Poppins"/>
                <a:ea typeface="Poppins"/>
                <a:cs typeface="Poppins"/>
                <a:sym typeface="Poppins"/>
              </a:rPr>
              <a:t>…</a:t>
            </a:r>
            <a:endParaRPr sz="1700">
              <a:solidFill>
                <a:srgbClr val="595959"/>
              </a:solidFill>
              <a:latin typeface="Poppins"/>
              <a:ea typeface="Poppins"/>
              <a:cs typeface="Poppins"/>
              <a:sym typeface="Poppins"/>
            </a:endParaRPr>
          </a:p>
        </p:txBody>
      </p:sp>
      <p:pic>
        <p:nvPicPr>
          <p:cNvPr id="409" name="Google Shape;409;p50" title="ROW_Login_Image.png"/>
          <p:cNvPicPr preferRelativeResize="0"/>
          <p:nvPr/>
        </p:nvPicPr>
        <p:blipFill>
          <a:blip r:embed="rId15">
            <a:alphaModFix/>
          </a:blip>
          <a:stretch>
            <a:fillRect/>
          </a:stretch>
        </p:blipFill>
        <p:spPr>
          <a:xfrm>
            <a:off x="6287835" y="2850974"/>
            <a:ext cx="1037351" cy="342322"/>
          </a:xfrm>
          <a:prstGeom prst="rect">
            <a:avLst/>
          </a:prstGeom>
          <a:noFill/>
          <a:ln>
            <a:noFill/>
          </a:ln>
        </p:spPr>
      </p:pic>
      <p:pic>
        <p:nvPicPr>
          <p:cNvPr id="410" name="Google Shape;410;p50" title="cook-county-government-logo-rgb-web_crop.png"/>
          <p:cNvPicPr preferRelativeResize="0"/>
          <p:nvPr/>
        </p:nvPicPr>
        <p:blipFill>
          <a:blip r:embed="rId16">
            <a:alphaModFix/>
          </a:blip>
          <a:stretch>
            <a:fillRect/>
          </a:stretch>
        </p:blipFill>
        <p:spPr>
          <a:xfrm>
            <a:off x="3748896" y="2804410"/>
            <a:ext cx="1264117" cy="435450"/>
          </a:xfrm>
          <a:prstGeom prst="rect">
            <a:avLst/>
          </a:prstGeom>
          <a:noFill/>
          <a:ln>
            <a:noFill/>
          </a:ln>
        </p:spPr>
      </p:pic>
      <p:pic>
        <p:nvPicPr>
          <p:cNvPr id="411" name="Google Shape;411;p50"/>
          <p:cNvPicPr preferRelativeResize="0"/>
          <p:nvPr/>
        </p:nvPicPr>
        <p:blipFill>
          <a:blip r:embed="rId17">
            <a:alphaModFix/>
          </a:blip>
          <a:stretch>
            <a:fillRect/>
          </a:stretch>
        </p:blipFill>
        <p:spPr>
          <a:xfrm>
            <a:off x="8015199" y="1607990"/>
            <a:ext cx="312300" cy="246730"/>
          </a:xfrm>
          <a:prstGeom prst="rect">
            <a:avLst/>
          </a:prstGeom>
          <a:noFill/>
          <a:ln>
            <a:noFill/>
          </a:ln>
        </p:spPr>
      </p:pic>
      <p:pic>
        <p:nvPicPr>
          <p:cNvPr id="412" name="Google Shape;412;p50"/>
          <p:cNvPicPr preferRelativeResize="0"/>
          <p:nvPr/>
        </p:nvPicPr>
        <p:blipFill>
          <a:blip r:embed="rId18">
            <a:alphaModFix/>
          </a:blip>
          <a:stretch>
            <a:fillRect/>
          </a:stretch>
        </p:blipFill>
        <p:spPr>
          <a:xfrm>
            <a:off x="3713924" y="1656692"/>
            <a:ext cx="1088624" cy="210495"/>
          </a:xfrm>
          <a:prstGeom prst="rect">
            <a:avLst/>
          </a:prstGeom>
          <a:noFill/>
          <a:ln>
            <a:noFill/>
          </a:ln>
        </p:spPr>
      </p:pic>
      <p:sp>
        <p:nvSpPr>
          <p:cNvPr id="413" name="Google Shape;413;p50"/>
          <p:cNvSpPr txBox="1"/>
          <p:nvPr/>
        </p:nvSpPr>
        <p:spPr>
          <a:xfrm>
            <a:off x="8568700" y="1448299"/>
            <a:ext cx="1650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1700">
                <a:solidFill>
                  <a:srgbClr val="595959"/>
                </a:solidFill>
                <a:latin typeface="Poppins"/>
                <a:ea typeface="Poppins"/>
                <a:cs typeface="Poppins"/>
                <a:sym typeface="Poppins"/>
              </a:rPr>
              <a:t>…</a:t>
            </a:r>
            <a:endParaRPr sz="1700">
              <a:solidFill>
                <a:srgbClr val="595959"/>
              </a:solidFill>
              <a:latin typeface="Poppins"/>
              <a:ea typeface="Poppins"/>
              <a:cs typeface="Poppins"/>
              <a:sym typeface="Poppins"/>
            </a:endParaRPr>
          </a:p>
        </p:txBody>
      </p:sp>
      <p:pic>
        <p:nvPicPr>
          <p:cNvPr id="414" name="Google Shape;414;p50"/>
          <p:cNvPicPr preferRelativeResize="0"/>
          <p:nvPr/>
        </p:nvPicPr>
        <p:blipFill>
          <a:blip r:embed="rId19">
            <a:alphaModFix/>
          </a:blip>
          <a:stretch>
            <a:fillRect/>
          </a:stretch>
        </p:blipFill>
        <p:spPr>
          <a:xfrm>
            <a:off x="2553374" y="1544783"/>
            <a:ext cx="831444" cy="386275"/>
          </a:xfrm>
          <a:prstGeom prst="rect">
            <a:avLst/>
          </a:prstGeom>
          <a:noFill/>
          <a:ln>
            <a:noFill/>
          </a:ln>
        </p:spPr>
      </p:pic>
      <p:pic>
        <p:nvPicPr>
          <p:cNvPr id="415" name="Google Shape;415;p50"/>
          <p:cNvPicPr preferRelativeResize="0"/>
          <p:nvPr/>
        </p:nvPicPr>
        <p:blipFill>
          <a:blip r:embed="rId20">
            <a:alphaModFix/>
          </a:blip>
          <a:stretch>
            <a:fillRect/>
          </a:stretch>
        </p:blipFill>
        <p:spPr>
          <a:xfrm>
            <a:off x="6106812" y="1429597"/>
            <a:ext cx="1037349" cy="537578"/>
          </a:xfrm>
          <a:prstGeom prst="rect">
            <a:avLst/>
          </a:prstGeom>
          <a:noFill/>
          <a:ln>
            <a:noFill/>
          </a:ln>
        </p:spPr>
      </p:pic>
      <p:pic>
        <p:nvPicPr>
          <p:cNvPr id="416" name="Google Shape;416;p50"/>
          <p:cNvPicPr preferRelativeResize="0"/>
          <p:nvPr/>
        </p:nvPicPr>
        <p:blipFill>
          <a:blip r:embed="rId21">
            <a:alphaModFix/>
          </a:blip>
          <a:stretch>
            <a:fillRect/>
          </a:stretch>
        </p:blipFill>
        <p:spPr>
          <a:xfrm>
            <a:off x="6896038" y="1576371"/>
            <a:ext cx="877965" cy="323100"/>
          </a:xfrm>
          <a:prstGeom prst="rect">
            <a:avLst/>
          </a:prstGeom>
          <a:noFill/>
          <a:ln>
            <a:noFill/>
          </a:ln>
        </p:spPr>
      </p:pic>
      <p:pic>
        <p:nvPicPr>
          <p:cNvPr id="417" name="Google Shape;417;p50"/>
          <p:cNvPicPr preferRelativeResize="0"/>
          <p:nvPr/>
        </p:nvPicPr>
        <p:blipFill>
          <a:blip r:embed="rId22">
            <a:alphaModFix/>
          </a:blip>
          <a:stretch>
            <a:fillRect/>
          </a:stretch>
        </p:blipFill>
        <p:spPr>
          <a:xfrm>
            <a:off x="5175737" y="1519713"/>
            <a:ext cx="831450" cy="376912"/>
          </a:xfrm>
          <a:prstGeom prst="rect">
            <a:avLst/>
          </a:prstGeom>
          <a:noFill/>
          <a:ln>
            <a:noFill/>
          </a:ln>
        </p:spPr>
      </p:pic>
      <p:pic>
        <p:nvPicPr>
          <p:cNvPr id="2" name="Picture 1" descr="A black background with green text&#10;&#10;AI-generated content may be incorrect.">
            <a:extLst>
              <a:ext uri="{FF2B5EF4-FFF2-40B4-BE49-F238E27FC236}">
                <a16:creationId xmlns:a16="http://schemas.microsoft.com/office/drawing/2014/main" id="{8395704F-047F-70E0-9B4B-B4F9EB82C61C}"/>
              </a:ext>
            </a:extLst>
          </p:cNvPr>
          <p:cNvPicPr>
            <a:picLocks noChangeAspect="1"/>
          </p:cNvPicPr>
          <p:nvPr/>
        </p:nvPicPr>
        <p:blipFill>
          <a:blip r:embed="rId23"/>
          <a:stretch>
            <a:fillRect/>
          </a:stretch>
        </p:blipFill>
        <p:spPr>
          <a:xfrm>
            <a:off x="6174449" y="4337250"/>
            <a:ext cx="3049521" cy="9148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433A"/>
        </a:solidFill>
        <a:effectLst/>
      </p:bgPr>
    </p:bg>
    <p:spTree>
      <p:nvGrpSpPr>
        <p:cNvPr id="1" name="Shape 392"/>
        <p:cNvGrpSpPr/>
        <p:nvPr/>
      </p:nvGrpSpPr>
      <p:grpSpPr>
        <a:xfrm>
          <a:off x="0" y="0"/>
          <a:ext cx="0" cy="0"/>
          <a:chOff x="0" y="0"/>
          <a:chExt cx="0" cy="0"/>
        </a:xfrm>
      </p:grpSpPr>
      <p:pic>
        <p:nvPicPr>
          <p:cNvPr id="393" name="Google Shape;393;p62"/>
          <p:cNvPicPr preferRelativeResize="0"/>
          <p:nvPr/>
        </p:nvPicPr>
        <p:blipFill rotWithShape="1">
          <a:blip r:embed="rId3">
            <a:alphaModFix/>
          </a:blip>
          <a:srcRect l="3415" t="-3528" r="1446" b="28136"/>
          <a:stretch/>
        </p:blipFill>
        <p:spPr>
          <a:xfrm rot="-5400000" flipH="1">
            <a:off x="4471787" y="512968"/>
            <a:ext cx="5178650" cy="4165776"/>
          </a:xfrm>
          <a:prstGeom prst="rect">
            <a:avLst/>
          </a:prstGeom>
          <a:noFill/>
          <a:ln>
            <a:noFill/>
          </a:ln>
        </p:spPr>
      </p:pic>
      <p:sp>
        <p:nvSpPr>
          <p:cNvPr id="394" name="Google Shape;394;p62"/>
          <p:cNvSpPr txBox="1"/>
          <p:nvPr/>
        </p:nvSpPr>
        <p:spPr>
          <a:xfrm>
            <a:off x="406200" y="1516094"/>
            <a:ext cx="4871194" cy="233445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600"/>
              </a:spcAft>
              <a:buNone/>
            </a:pPr>
            <a:r>
              <a:rPr lang="en-GB" sz="2800" b="1" dirty="0">
                <a:solidFill>
                  <a:srgbClr val="D9F7D1"/>
                </a:solidFill>
                <a:latin typeface="Poppins"/>
                <a:ea typeface="Poppins"/>
                <a:cs typeface="Poppins"/>
                <a:sym typeface="Poppins"/>
              </a:rPr>
              <a:t>Solar Together Wiltshire</a:t>
            </a:r>
          </a:p>
          <a:p>
            <a:pPr marL="0" lvl="0" indent="0" algn="l" rtl="0">
              <a:lnSpc>
                <a:spcPct val="115000"/>
              </a:lnSpc>
              <a:spcBef>
                <a:spcPts val="2400"/>
              </a:spcBef>
              <a:spcAft>
                <a:spcPts val="600"/>
              </a:spcAft>
              <a:buNone/>
            </a:pPr>
            <a:r>
              <a:rPr lang="en-GB" sz="2500" b="1" dirty="0">
                <a:solidFill>
                  <a:srgbClr val="D9F7D1"/>
                </a:solidFill>
                <a:latin typeface="Poppins"/>
                <a:ea typeface="Poppins"/>
                <a:cs typeface="Poppins"/>
                <a:sym typeface="Poppins"/>
              </a:rPr>
              <a:t>Eine </a:t>
            </a:r>
            <a:r>
              <a:rPr lang="en-GB" sz="2500" b="1" dirty="0" err="1">
                <a:solidFill>
                  <a:srgbClr val="D9F7D1"/>
                </a:solidFill>
                <a:latin typeface="Poppins"/>
                <a:ea typeface="Poppins"/>
                <a:cs typeface="Poppins"/>
                <a:sym typeface="Poppins"/>
              </a:rPr>
              <a:t>Fallstudie</a:t>
            </a:r>
            <a:r>
              <a:rPr lang="en-GB" sz="2500" b="1" dirty="0">
                <a:solidFill>
                  <a:srgbClr val="D9F7D1"/>
                </a:solidFill>
                <a:latin typeface="Poppins"/>
                <a:ea typeface="Poppins"/>
                <a:cs typeface="Poppins"/>
                <a:sym typeface="Poppins"/>
              </a:rPr>
              <a:t> </a:t>
            </a:r>
            <a:r>
              <a:rPr lang="en-GB" sz="2500" b="1" dirty="0" err="1">
                <a:solidFill>
                  <a:srgbClr val="D9F7D1"/>
                </a:solidFill>
                <a:latin typeface="Poppins"/>
                <a:ea typeface="Poppins"/>
                <a:cs typeface="Poppins"/>
                <a:sym typeface="Poppins"/>
              </a:rPr>
              <a:t>aus</a:t>
            </a:r>
            <a:r>
              <a:rPr lang="en-GB" sz="2500" b="1" dirty="0">
                <a:solidFill>
                  <a:srgbClr val="D9F7D1"/>
                </a:solidFill>
                <a:latin typeface="Poppins"/>
                <a:ea typeface="Poppins"/>
                <a:cs typeface="Poppins"/>
                <a:sym typeface="Poppins"/>
              </a:rPr>
              <a:t> </a:t>
            </a:r>
            <a:r>
              <a:rPr lang="en-GB" sz="2500" b="1" dirty="0" err="1">
                <a:solidFill>
                  <a:srgbClr val="D9F7D1"/>
                </a:solidFill>
                <a:latin typeface="Poppins"/>
                <a:ea typeface="Poppins"/>
                <a:cs typeface="Poppins"/>
                <a:sym typeface="Poppins"/>
              </a:rPr>
              <a:t>Großbritannien</a:t>
            </a:r>
            <a:endParaRPr lang="en-GB" sz="2500" b="1" baseline="30000" dirty="0">
              <a:solidFill>
                <a:srgbClr val="D9F7D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17">
          <a:extLst>
            <a:ext uri="{FF2B5EF4-FFF2-40B4-BE49-F238E27FC236}">
              <a16:creationId xmlns:a16="http://schemas.microsoft.com/office/drawing/2014/main" id="{C4D7FFAB-995F-7B23-4E25-63D2F2D91D95}"/>
            </a:ext>
          </a:extLst>
        </p:cNvPr>
        <p:cNvGrpSpPr/>
        <p:nvPr/>
      </p:nvGrpSpPr>
      <p:grpSpPr>
        <a:xfrm>
          <a:off x="0" y="0"/>
          <a:ext cx="0" cy="0"/>
          <a:chOff x="0" y="0"/>
          <a:chExt cx="0" cy="0"/>
        </a:xfrm>
      </p:grpSpPr>
      <p:sp>
        <p:nvSpPr>
          <p:cNvPr id="518" name="Google Shape;518;p56">
            <a:extLst>
              <a:ext uri="{FF2B5EF4-FFF2-40B4-BE49-F238E27FC236}">
                <a16:creationId xmlns:a16="http://schemas.microsoft.com/office/drawing/2014/main" id="{D0D1C7A5-CCF4-0387-8AE6-05DDD3FE700B}"/>
              </a:ext>
            </a:extLst>
          </p:cNvPr>
          <p:cNvSpPr txBox="1"/>
          <p:nvPr/>
        </p:nvSpPr>
        <p:spPr>
          <a:xfrm>
            <a:off x="487175" y="99786"/>
            <a:ext cx="77802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dirty="0">
                <a:solidFill>
                  <a:srgbClr val="0B433A"/>
                </a:solidFill>
                <a:latin typeface="Poppins"/>
                <a:ea typeface="Poppins"/>
                <a:cs typeface="Poppins"/>
                <a:sym typeface="Poppins"/>
              </a:rPr>
              <a:t>Solar Together Wiltshire </a:t>
            </a:r>
            <a:r>
              <a:rPr lang="en-GB" sz="1200" dirty="0">
                <a:solidFill>
                  <a:srgbClr val="0B433A"/>
                </a:solidFill>
                <a:latin typeface="Poppins"/>
                <a:ea typeface="Poppins"/>
                <a:cs typeface="Poppins"/>
                <a:sym typeface="Poppins"/>
              </a:rPr>
              <a:t>(Landkreis)</a:t>
            </a:r>
            <a:endParaRPr sz="1200" dirty="0">
              <a:solidFill>
                <a:srgbClr val="FF00FF"/>
              </a:solidFill>
              <a:latin typeface="Poppins"/>
              <a:ea typeface="Poppins"/>
              <a:cs typeface="Poppins"/>
              <a:sym typeface="Poppins"/>
            </a:endParaRPr>
          </a:p>
        </p:txBody>
      </p:sp>
      <p:sp>
        <p:nvSpPr>
          <p:cNvPr id="520" name="Google Shape;520;p56">
            <a:extLst>
              <a:ext uri="{FF2B5EF4-FFF2-40B4-BE49-F238E27FC236}">
                <a16:creationId xmlns:a16="http://schemas.microsoft.com/office/drawing/2014/main" id="{339EE607-B8F8-274C-4B53-D1B3E1066175}"/>
              </a:ext>
            </a:extLst>
          </p:cNvPr>
          <p:cNvSpPr txBox="1"/>
          <p:nvPr/>
        </p:nvSpPr>
        <p:spPr>
          <a:xfrm>
            <a:off x="370441" y="544588"/>
            <a:ext cx="5553703" cy="2215961"/>
          </a:xfrm>
          <a:prstGeom prst="rect">
            <a:avLst/>
          </a:prstGeom>
          <a:noFill/>
          <a:ln>
            <a:noFill/>
          </a:ln>
        </p:spPr>
        <p:txBody>
          <a:bodyPr spcFirstLastPara="1" wrap="square" lIns="91425" tIns="91425" rIns="91425" bIns="91425" anchor="t" anchorCtr="0">
            <a:spAutoFit/>
          </a:bodyPr>
          <a:lstStyle/>
          <a:p>
            <a:pPr marL="158750" marR="0" lvl="0" algn="l" rtl="0">
              <a:lnSpc>
                <a:spcPct val="100000"/>
              </a:lnSpc>
              <a:spcBef>
                <a:spcPts val="0"/>
              </a:spcBef>
              <a:spcAft>
                <a:spcPts val="0"/>
              </a:spcAft>
              <a:buClr>
                <a:srgbClr val="1B503D"/>
              </a:buClr>
              <a:buSzPts val="1100"/>
            </a:pPr>
            <a:endParaRPr lang="en-GB" sz="1100" dirty="0">
              <a:solidFill>
                <a:srgbClr val="1B503D"/>
              </a:solidFill>
              <a:latin typeface="Poppins"/>
              <a:ea typeface="Poppins"/>
              <a:cs typeface="Poppins"/>
              <a:sym typeface="Poppins"/>
            </a:endParaRPr>
          </a:p>
          <a:p>
            <a:pPr marL="158750" lvl="0">
              <a:buClr>
                <a:srgbClr val="1B503D"/>
              </a:buClr>
              <a:buSzPts val="1100"/>
            </a:pPr>
            <a:r>
              <a:rPr lang="de-DE" sz="1200" b="1" noProof="0" dirty="0">
                <a:solidFill>
                  <a:srgbClr val="1B503D"/>
                </a:solidFill>
                <a:latin typeface="Poppins"/>
                <a:ea typeface="Poppins"/>
                <a:cs typeface="Poppins"/>
                <a:sym typeface="Poppins"/>
              </a:rPr>
              <a:t>Ziele des Projekts </a:t>
            </a:r>
            <a:r>
              <a:rPr lang="de-DE" sz="1100" noProof="0" dirty="0">
                <a:solidFill>
                  <a:srgbClr val="1B503D"/>
                </a:solidFill>
                <a:latin typeface="Poppins"/>
                <a:ea typeface="Poppins"/>
                <a:cs typeface="Poppins"/>
                <a:sym typeface="Poppins"/>
              </a:rPr>
              <a:t>(Mai – Juli 2024)</a:t>
            </a:r>
          </a:p>
          <a:p>
            <a:pPr marL="457200" marR="0" lvl="0" indent="-298450" algn="l" rtl="0">
              <a:lnSpc>
                <a:spcPct val="100000"/>
              </a:lnSpc>
              <a:spcBef>
                <a:spcPts val="0"/>
              </a:spcBef>
              <a:spcAft>
                <a:spcPts val="0"/>
              </a:spcAft>
              <a:buClr>
                <a:srgbClr val="1B503D"/>
              </a:buClr>
              <a:buSzPts val="1100"/>
              <a:buFont typeface="Poppins"/>
              <a:buChar char="●"/>
            </a:pPr>
            <a:endParaRPr lang="de-DE" sz="1100"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noProof="0" dirty="0">
                <a:solidFill>
                  <a:srgbClr val="1B503D"/>
                </a:solidFill>
                <a:latin typeface="Poppins"/>
                <a:ea typeface="Poppins"/>
                <a:cs typeface="Poppins"/>
                <a:sym typeface="Poppins"/>
              </a:rPr>
              <a:t>Solarenergie für alle zugänglich machen</a:t>
            </a:r>
          </a:p>
          <a:p>
            <a:pPr marL="457200" marR="0" lvl="0" indent="-298450" algn="l" rtl="0">
              <a:lnSpc>
                <a:spcPct val="100000"/>
              </a:lnSpc>
              <a:spcBef>
                <a:spcPts val="0"/>
              </a:spcBef>
              <a:spcAft>
                <a:spcPts val="0"/>
              </a:spcAft>
              <a:buClr>
                <a:srgbClr val="1B503D"/>
              </a:buClr>
              <a:buSzPts val="1100"/>
              <a:buFont typeface="Poppins"/>
              <a:buChar char="●"/>
            </a:pPr>
            <a:endParaRPr lang="de-DE" sz="1100"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noProof="0" dirty="0">
                <a:solidFill>
                  <a:srgbClr val="1B503D"/>
                </a:solidFill>
                <a:latin typeface="Poppins"/>
                <a:ea typeface="Poppins"/>
                <a:cs typeface="Poppins"/>
                <a:sym typeface="Poppins"/>
              </a:rPr>
              <a:t>Wiltshire bei der Erreichung der Klimaneutralität bis 2030 unterstützen</a:t>
            </a:r>
          </a:p>
          <a:p>
            <a:pPr marL="457200" marR="0" lvl="0" indent="-298450" algn="l" rtl="0">
              <a:lnSpc>
                <a:spcPct val="100000"/>
              </a:lnSpc>
              <a:spcBef>
                <a:spcPts val="0"/>
              </a:spcBef>
              <a:spcAft>
                <a:spcPts val="0"/>
              </a:spcAft>
              <a:buClr>
                <a:srgbClr val="1B503D"/>
              </a:buClr>
              <a:buSzPts val="1100"/>
              <a:buFont typeface="Poppins"/>
              <a:buChar char="●"/>
            </a:pPr>
            <a:endParaRPr lang="de-DE" sz="1100"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noProof="0" dirty="0">
                <a:solidFill>
                  <a:srgbClr val="1B503D"/>
                </a:solidFill>
                <a:latin typeface="Poppins"/>
                <a:ea typeface="Poppins"/>
                <a:cs typeface="Poppins"/>
                <a:sym typeface="Poppins"/>
              </a:rPr>
              <a:t>Vertrauen in Solartechnologie durch Unterstützung der Kommunen stärken</a:t>
            </a:r>
          </a:p>
          <a:p>
            <a:pPr marL="457200" marR="0" lvl="0" indent="-298450" algn="l" rtl="0">
              <a:lnSpc>
                <a:spcPct val="100000"/>
              </a:lnSpc>
              <a:spcBef>
                <a:spcPts val="0"/>
              </a:spcBef>
              <a:spcAft>
                <a:spcPts val="0"/>
              </a:spcAft>
              <a:buClr>
                <a:srgbClr val="1B503D"/>
              </a:buClr>
              <a:buSzPts val="1100"/>
              <a:buFont typeface="Poppins"/>
              <a:buChar char="●"/>
            </a:pPr>
            <a:endParaRPr lang="de-DE" sz="1100" noProof="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r>
              <a:rPr lang="de-DE" sz="1100" noProof="0" dirty="0">
                <a:solidFill>
                  <a:srgbClr val="1B503D"/>
                </a:solidFill>
                <a:latin typeface="Poppins"/>
                <a:ea typeface="Poppins"/>
                <a:cs typeface="Poppins"/>
                <a:sym typeface="Poppins"/>
              </a:rPr>
              <a:t>Lokale Arbeitsplätze und Schulungen im Bereich erneuerbare Energien schaffen</a:t>
            </a:r>
            <a:endParaRPr lang="de-DE" sz="1200" noProof="0" dirty="0">
              <a:solidFill>
                <a:srgbClr val="1B503D"/>
              </a:solidFill>
              <a:latin typeface="Poppins"/>
              <a:ea typeface="Poppins"/>
              <a:cs typeface="Poppins"/>
              <a:sym typeface="Poppins"/>
            </a:endParaRPr>
          </a:p>
        </p:txBody>
      </p:sp>
      <p:sp>
        <p:nvSpPr>
          <p:cNvPr id="2" name="Google Shape;520;p56">
            <a:extLst>
              <a:ext uri="{FF2B5EF4-FFF2-40B4-BE49-F238E27FC236}">
                <a16:creationId xmlns:a16="http://schemas.microsoft.com/office/drawing/2014/main" id="{E834CE50-5D99-584B-6E08-5D25C93D9450}"/>
              </a:ext>
            </a:extLst>
          </p:cNvPr>
          <p:cNvSpPr txBox="1"/>
          <p:nvPr/>
        </p:nvSpPr>
        <p:spPr>
          <a:xfrm>
            <a:off x="389726" y="2682729"/>
            <a:ext cx="5534418" cy="2215961"/>
          </a:xfrm>
          <a:prstGeom prst="rect">
            <a:avLst/>
          </a:prstGeom>
          <a:noFill/>
          <a:ln>
            <a:noFill/>
          </a:ln>
        </p:spPr>
        <p:txBody>
          <a:bodyPr spcFirstLastPara="1" wrap="square" lIns="91425" tIns="91425" rIns="91425" bIns="91425" anchor="t" anchorCtr="0">
            <a:spAutoFit/>
          </a:bodyPr>
          <a:lstStyle/>
          <a:p>
            <a:pPr marL="158750" marR="0" lvl="0" algn="l" rtl="0">
              <a:lnSpc>
                <a:spcPct val="100000"/>
              </a:lnSpc>
              <a:spcBef>
                <a:spcPts val="0"/>
              </a:spcBef>
              <a:spcAft>
                <a:spcPts val="0"/>
              </a:spcAft>
              <a:buClr>
                <a:srgbClr val="1B503D"/>
              </a:buClr>
              <a:buSzPts val="1100"/>
            </a:pPr>
            <a:endParaRPr lang="en-GB" sz="1100" dirty="0">
              <a:solidFill>
                <a:srgbClr val="1B503D"/>
              </a:solidFill>
              <a:latin typeface="Poppins"/>
              <a:ea typeface="Poppins"/>
              <a:cs typeface="Poppins"/>
              <a:sym typeface="Poppins"/>
            </a:endParaRPr>
          </a:p>
          <a:p>
            <a:pPr marL="158750" lvl="0">
              <a:buClr>
                <a:srgbClr val="1B503D"/>
              </a:buClr>
              <a:buSzPts val="1100"/>
            </a:pPr>
            <a:r>
              <a:rPr lang="de-DE" sz="1100" b="1" noProof="0" dirty="0">
                <a:solidFill>
                  <a:srgbClr val="1B503D"/>
                </a:solidFill>
                <a:latin typeface="Poppins"/>
                <a:ea typeface="Poppins"/>
                <a:cs typeface="Poppins"/>
                <a:sym typeface="Poppins"/>
              </a:rPr>
              <a:t>Kommunikationsbeispiele, wie Wiltshire die Menschen erreicht hat</a:t>
            </a:r>
          </a:p>
          <a:p>
            <a:pPr marL="158750" lvl="0">
              <a:buClr>
                <a:srgbClr val="1B503D"/>
              </a:buClr>
              <a:buSzPts val="1100"/>
            </a:pPr>
            <a:endParaRPr lang="de-DE" sz="1100" noProof="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de-DE" sz="1100" noProof="0" dirty="0">
                <a:solidFill>
                  <a:srgbClr val="1B503D"/>
                </a:solidFill>
                <a:latin typeface="Poppins"/>
                <a:ea typeface="Poppins"/>
                <a:cs typeface="Poppins"/>
                <a:sym typeface="Poppins"/>
              </a:rPr>
              <a:t>Flyer wurden an Haushalte verteilt, um auch weniger digital aktive Menschen zu erreichen</a:t>
            </a:r>
          </a:p>
          <a:p>
            <a:pPr marL="158750" lvl="0">
              <a:buClr>
                <a:srgbClr val="1B503D"/>
              </a:buClr>
              <a:buSzPts val="1100"/>
            </a:pPr>
            <a:endParaRPr lang="de-DE" sz="1100" noProof="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de-DE" sz="1100" noProof="0" dirty="0">
                <a:solidFill>
                  <a:srgbClr val="1B503D"/>
                </a:solidFill>
                <a:latin typeface="Poppins"/>
                <a:ea typeface="Poppins"/>
                <a:cs typeface="Poppins"/>
                <a:sym typeface="Poppins"/>
              </a:rPr>
              <a:t>Stadt- und Gemeinderäte unterstützten die Bekanntmachung</a:t>
            </a:r>
          </a:p>
          <a:p>
            <a:pPr marL="457200" lvl="0" indent="-298450">
              <a:buClr>
                <a:srgbClr val="1B503D"/>
              </a:buClr>
              <a:buSzPts val="1100"/>
              <a:buFont typeface="Poppins"/>
              <a:buChar char="●"/>
            </a:pPr>
            <a:endParaRPr lang="de-DE" sz="1100" noProof="0" dirty="0">
              <a:solidFill>
                <a:srgbClr val="1B503D"/>
              </a:solidFill>
              <a:latin typeface="Poppins"/>
              <a:ea typeface="Poppins"/>
              <a:cs typeface="Poppins"/>
              <a:sym typeface="Poppins"/>
            </a:endParaRPr>
          </a:p>
          <a:p>
            <a:pPr marL="457200" lvl="0" indent="-298450">
              <a:buClr>
                <a:srgbClr val="1B503D"/>
              </a:buClr>
              <a:buSzPts val="1100"/>
              <a:buFont typeface="Poppins"/>
              <a:buChar char="●"/>
            </a:pPr>
            <a:r>
              <a:rPr lang="de-DE" sz="1100" noProof="0" dirty="0">
                <a:solidFill>
                  <a:srgbClr val="1B503D"/>
                </a:solidFill>
                <a:latin typeface="Poppins"/>
                <a:ea typeface="Poppins"/>
                <a:cs typeface="Poppins"/>
                <a:sym typeface="Poppins"/>
              </a:rPr>
              <a:t>Webinar-Zuschauer, Telefon-Hotline und gedruckte Materialien, lokale Medien verstärkte die Reichweite</a:t>
            </a:r>
          </a:p>
          <a:p>
            <a:pPr marL="457200" lvl="0" indent="-298450">
              <a:buClr>
                <a:srgbClr val="1B503D"/>
              </a:buClr>
              <a:buSzPts val="1100"/>
              <a:buFont typeface="Poppins"/>
              <a:buChar char="●"/>
            </a:pPr>
            <a:endParaRPr lang="en-GB" sz="1100" dirty="0">
              <a:solidFill>
                <a:srgbClr val="1B503D"/>
              </a:solidFill>
              <a:latin typeface="Poppins"/>
              <a:ea typeface="Poppins"/>
              <a:cs typeface="Poppins"/>
              <a:sym typeface="Poppins"/>
            </a:endParaRPr>
          </a:p>
          <a:p>
            <a:pPr marL="457200" marR="0" lvl="0" indent="-298450" algn="l" rtl="0">
              <a:lnSpc>
                <a:spcPct val="100000"/>
              </a:lnSpc>
              <a:spcBef>
                <a:spcPts val="0"/>
              </a:spcBef>
              <a:spcAft>
                <a:spcPts val="0"/>
              </a:spcAft>
              <a:buClr>
                <a:srgbClr val="1B503D"/>
              </a:buClr>
              <a:buSzPts val="1100"/>
              <a:buFont typeface="Poppins"/>
              <a:buChar char="●"/>
            </a:pPr>
            <a:endParaRPr lang="en-GB" sz="1100" dirty="0">
              <a:solidFill>
                <a:srgbClr val="1B503D"/>
              </a:solidFill>
              <a:latin typeface="Poppins"/>
              <a:ea typeface="Poppins"/>
              <a:cs typeface="Poppins"/>
              <a:sym typeface="Poppins"/>
            </a:endParaRPr>
          </a:p>
        </p:txBody>
      </p:sp>
      <p:pic>
        <p:nvPicPr>
          <p:cNvPr id="3" name="Google Shape;556;p60">
            <a:extLst>
              <a:ext uri="{FF2B5EF4-FFF2-40B4-BE49-F238E27FC236}">
                <a16:creationId xmlns:a16="http://schemas.microsoft.com/office/drawing/2014/main" id="{C8B244B3-71B5-DC2A-D5F0-F766225F38B9}"/>
              </a:ext>
            </a:extLst>
          </p:cNvPr>
          <p:cNvPicPr preferRelativeResize="0"/>
          <p:nvPr/>
        </p:nvPicPr>
        <p:blipFill rotWithShape="1">
          <a:blip r:embed="rId3">
            <a:alphaModFix/>
          </a:blip>
          <a:srcRect t="13657" b="8077"/>
          <a:stretch/>
        </p:blipFill>
        <p:spPr>
          <a:xfrm>
            <a:off x="6643721" y="499766"/>
            <a:ext cx="2110553" cy="2284140"/>
          </a:xfrm>
          <a:prstGeom prst="roundRect">
            <a:avLst>
              <a:gd name="adj" fmla="val 15010"/>
            </a:avLst>
          </a:prstGeom>
          <a:noFill/>
          <a:ln>
            <a:noFill/>
          </a:ln>
        </p:spPr>
      </p:pic>
      <p:pic>
        <p:nvPicPr>
          <p:cNvPr id="4" name="Google Shape;558;p60">
            <a:extLst>
              <a:ext uri="{FF2B5EF4-FFF2-40B4-BE49-F238E27FC236}">
                <a16:creationId xmlns:a16="http://schemas.microsoft.com/office/drawing/2014/main" id="{7E33D173-EB24-3258-638A-63843456E179}"/>
              </a:ext>
            </a:extLst>
          </p:cNvPr>
          <p:cNvPicPr preferRelativeResize="0"/>
          <p:nvPr/>
        </p:nvPicPr>
        <p:blipFill>
          <a:blip r:embed="rId4">
            <a:alphaModFix/>
          </a:blip>
          <a:stretch>
            <a:fillRect/>
          </a:stretch>
        </p:blipFill>
        <p:spPr>
          <a:xfrm>
            <a:off x="6643721" y="3229362"/>
            <a:ext cx="2110553" cy="1669328"/>
          </a:xfrm>
          <a:prstGeom prst="roundRect">
            <a:avLst>
              <a:gd name="adj" fmla="val 16717"/>
            </a:avLst>
          </a:prstGeom>
          <a:noFill/>
          <a:ln>
            <a:noFill/>
          </a:ln>
        </p:spPr>
      </p:pic>
      <p:sp>
        <p:nvSpPr>
          <p:cNvPr id="5" name="Google Shape;518;p56">
            <a:extLst>
              <a:ext uri="{FF2B5EF4-FFF2-40B4-BE49-F238E27FC236}">
                <a16:creationId xmlns:a16="http://schemas.microsoft.com/office/drawing/2014/main" id="{EA738A1C-D6EC-1C5D-ABC5-406FDA82DD44}"/>
              </a:ext>
            </a:extLst>
          </p:cNvPr>
          <p:cNvSpPr txBox="1"/>
          <p:nvPr/>
        </p:nvSpPr>
        <p:spPr>
          <a:xfrm>
            <a:off x="487175" y="99132"/>
            <a:ext cx="7780200" cy="569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None/>
            </a:pPr>
            <a:r>
              <a:rPr lang="en-GB" sz="2500" b="1" dirty="0">
                <a:solidFill>
                  <a:srgbClr val="0B433A"/>
                </a:solidFill>
                <a:latin typeface="Poppins"/>
                <a:ea typeface="Poppins"/>
                <a:cs typeface="Poppins"/>
                <a:sym typeface="Poppins"/>
              </a:rPr>
              <a:t>Solar Together Wiltshire </a:t>
            </a:r>
            <a:r>
              <a:rPr lang="en-GB" sz="1200" dirty="0">
                <a:solidFill>
                  <a:srgbClr val="0B433A"/>
                </a:solidFill>
                <a:latin typeface="Poppins"/>
                <a:ea typeface="Poppins"/>
                <a:cs typeface="Poppins"/>
                <a:sym typeface="Poppins"/>
              </a:rPr>
              <a:t>(Landkreis)</a:t>
            </a:r>
            <a:endParaRPr sz="1200" dirty="0">
              <a:solidFill>
                <a:srgbClr val="FF00FF"/>
              </a:solidFill>
              <a:latin typeface="Poppins"/>
              <a:ea typeface="Poppins"/>
              <a:cs typeface="Poppins"/>
              <a:sym typeface="Poppins"/>
            </a:endParaRPr>
          </a:p>
        </p:txBody>
      </p:sp>
    </p:spTree>
    <p:extLst>
      <p:ext uri="{BB962C8B-B14F-4D97-AF65-F5344CB8AC3E}">
        <p14:creationId xmlns:p14="http://schemas.microsoft.com/office/powerpoint/2010/main" val="3373603629"/>
      </p:ext>
    </p:extLst>
  </p:cSld>
  <p:clrMapOvr>
    <a:masterClrMapping/>
  </p:clrMapOvr>
</p:sld>
</file>

<file path=ppt/theme/theme1.xml><?xml version="1.0" encoding="utf-8"?>
<a:theme xmlns:a="http://schemas.openxmlformats.org/drawingml/2006/main" name="iChoosr Master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16665</TotalTime>
  <Words>632</Words>
  <Application>Microsoft Macintosh PowerPoint</Application>
  <PresentationFormat>On-screen Show (16:9)</PresentationFormat>
  <Paragraphs>126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Verdana</vt:lpstr>
      <vt:lpstr>Poppins Medium</vt:lpstr>
      <vt:lpstr>Poppins</vt:lpstr>
      <vt:lpstr>Poppins SemiBold</vt:lpstr>
      <vt:lpstr>iChoosr Master Deck</vt:lpstr>
      <vt:lpstr>iChoosr</vt:lpstr>
      <vt:lpstr>Wir setzen uns dafür ein, nachhaltige Energie weltweit zugänglich zu machen   </vt:lpstr>
      <vt:lpstr>Das Modell ermöglicht Kommunen einen einfachen und preiswerten Einstieg in PV und Heizungstausch.  Gruppeneinkauf verbilligt und vereinfacht den Umstieg auf zukunftssichere Anlagen.   Die Kommune hat dabei einen geringen Aufwand, keine finanziellen Risiken und Sicherheit</vt:lpstr>
      <vt:lpstr>PowerPoint Presentation</vt:lpstr>
      <vt:lpstr>Marketing </vt:lpstr>
      <vt:lpstr>PowerPoint Presentation</vt:lpstr>
      <vt:lpstr>PowerPoint Presentation</vt:lpstr>
      <vt:lpstr>PowerPoint Presentation</vt:lpstr>
      <vt:lpstr>PowerPoint Presentation</vt:lpstr>
      <vt:lpstr>PowerPoint Presentation</vt:lpstr>
      <vt:lpstr>Vielen Dank!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Filip Vissers</cp:lastModifiedBy>
  <cp:revision>41</cp:revision>
  <dcterms:modified xsi:type="dcterms:W3CDTF">2025-12-12T14:28:57Z</dcterms:modified>
</cp:coreProperties>
</file>