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jpg"/>
  <Override PartName="/ppt/media/image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3.jpg" ContentType="image/jpg"/>
  <Override PartName="/ppt/notesSlides/notesSlide5.xml" ContentType="application/vnd.openxmlformats-officedocument.presentationml.notesSlide+xml"/>
  <Override PartName="/ppt/media/image26.jpg" ContentType="image/jpg"/>
  <Override PartName="/ppt/media/image27.jpg" ContentType="image/jpg"/>
  <Override PartName="/ppt/media/image28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5.jpg" ContentType="image/jpg"/>
  <Override PartName="/ppt/media/image36.jpg" ContentType="image/jpg"/>
  <Override PartName="/ppt/notesSlides/notesSlide10.xml" ContentType="application/vnd.openxmlformats-officedocument.presentationml.notesSlide+xml"/>
  <Override PartName="/ppt/media/image37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5"/>
  </p:notesMasterIdLst>
  <p:sldIdLst>
    <p:sldId id="267" r:id="rId3"/>
    <p:sldId id="256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5733E-C62B-4576-8A02-DC8F684F2D44}" v="33" dt="2025-12-07T08:50:58.3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>
      <p:cViewPr varScale="1">
        <p:scale>
          <a:sx n="88" d="100"/>
          <a:sy n="88" d="100"/>
        </p:scale>
        <p:origin x="53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91" d="100"/>
          <a:sy n="91" d="100"/>
        </p:scale>
        <p:origin x="1070" y="-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35861-827E-D343-B6D4-8C95F69F1249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6DA8E-E4E2-B041-90BA-79F798323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3800" y="38100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143000" y="3166232"/>
            <a:ext cx="9753600" cy="2700337"/>
          </a:xfrm>
        </p:spPr>
        <p:txBody>
          <a:bodyPr/>
          <a:lstStyle/>
          <a:p>
            <a:r>
              <a:rPr lang="en-GB" i="1" dirty="0" err="1"/>
              <a:t>Guten</a:t>
            </a:r>
            <a:r>
              <a:rPr lang="en-GB" i="1" dirty="0"/>
              <a:t> Tag, </a:t>
            </a:r>
            <a:r>
              <a:rPr lang="en-GB" i="1" dirty="0" err="1"/>
              <a:t>liebe</a:t>
            </a:r>
            <a:r>
              <a:rPr lang="en-GB" i="1" dirty="0"/>
              <a:t> </a:t>
            </a:r>
            <a:r>
              <a:rPr lang="en-GB" i="1" dirty="0" err="1"/>
              <a:t>Freundinnen</a:t>
            </a:r>
            <a:r>
              <a:rPr lang="en-GB" i="1" dirty="0"/>
              <a:t> und Freunde.</a:t>
            </a:r>
            <a:br>
              <a:rPr lang="en-GB" dirty="0"/>
            </a:br>
            <a:r>
              <a:rPr lang="en-GB" dirty="0"/>
              <a:t>It is a real honour to speak with you today.</a:t>
            </a:r>
            <a:br>
              <a:rPr lang="en-GB" dirty="0"/>
            </a:br>
            <a:r>
              <a:rPr lang="en-GB" dirty="0"/>
              <a:t>I have visited Essen twice for EU projects and found enormous inspiration — in your cities, your community initiatives, and your cooperative tradition. Germany has deeply influenced the work we do in Sussex.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Before I tell you what we do, let me explain the challenges we are facing in the UK:</a:t>
            </a:r>
          </a:p>
          <a:p>
            <a:pPr lvl="0"/>
            <a:r>
              <a:rPr lang="en-GB" dirty="0"/>
              <a:t>Community energy remains tiny: 411 MW from 964 organisations — </a:t>
            </a:r>
            <a:r>
              <a:rPr lang="en-GB" b="1" dirty="0"/>
              <a:t>less than 1%</a:t>
            </a:r>
            <a:r>
              <a:rPr lang="en-GB" dirty="0"/>
              <a:t> of total UK generation.</a:t>
            </a:r>
          </a:p>
          <a:p>
            <a:pPr lvl="0"/>
            <a:r>
              <a:rPr lang="en-GB" dirty="0"/>
              <a:t>Electricity prices among the </a:t>
            </a:r>
            <a:r>
              <a:rPr lang="en-GB" b="1" dirty="0"/>
              <a:t>highest in Europe</a:t>
            </a:r>
            <a:r>
              <a:rPr lang="en-GB" dirty="0"/>
              <a:t>, despite renewable energy now reaching </a:t>
            </a:r>
            <a:r>
              <a:rPr lang="en-GB" b="1" dirty="0"/>
              <a:t>45–55% of the grid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Prices remain tied to expensive gas, and consumers pay legacy “green levies” from early Feed-in Tariff schemes (sometimes over </a:t>
            </a:r>
            <a:r>
              <a:rPr lang="en-GB" b="1" dirty="0"/>
              <a:t>50p/kWh</a:t>
            </a:r>
            <a:r>
              <a:rPr lang="en-GB" dirty="0"/>
              <a:t>).</a:t>
            </a:r>
          </a:p>
          <a:p>
            <a:pPr lvl="0"/>
            <a:r>
              <a:rPr lang="en-GB" dirty="0"/>
              <a:t>Inequality is extreme:</a:t>
            </a:r>
          </a:p>
          <a:p>
            <a:pPr lvl="1"/>
            <a:r>
              <a:rPr lang="en-GB" b="1" dirty="0"/>
              <a:t>6.5 million households</a:t>
            </a:r>
            <a:r>
              <a:rPr lang="en-GB" dirty="0"/>
              <a:t> in fuel poverty</a:t>
            </a:r>
          </a:p>
          <a:p>
            <a:pPr lvl="1"/>
            <a:r>
              <a:rPr lang="en-GB" b="1" dirty="0"/>
              <a:t>£4.4 billion</a:t>
            </a:r>
            <a:r>
              <a:rPr lang="en-GB" dirty="0"/>
              <a:t> in energy debt</a:t>
            </a:r>
          </a:p>
          <a:p>
            <a:pPr lvl="1"/>
            <a:r>
              <a:rPr lang="en-GB" dirty="0"/>
              <a:t>Winter deaths due to cold housing</a:t>
            </a:r>
          </a:p>
          <a:p>
            <a:pPr lvl="1"/>
            <a:r>
              <a:rPr lang="en-GB" dirty="0"/>
              <a:t>Local councils going bankrupt across the country</a:t>
            </a:r>
          </a:p>
          <a:p>
            <a:pPr lvl="0"/>
            <a:r>
              <a:rPr lang="en-GB" dirty="0"/>
              <a:t>The political climate is volatile; climate policy is at risk in the next election cycle.</a:t>
            </a:r>
          </a:p>
          <a:p>
            <a:r>
              <a:rPr lang="en-GB" dirty="0"/>
              <a:t>Make the link explicit:</a:t>
            </a:r>
          </a:p>
          <a:p>
            <a:r>
              <a:rPr lang="en-GB" i="1" dirty="0"/>
              <a:t>So the driver for community energy in the UK is not only climate. It is social justice, economic resilience, and community survival.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48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Future Vision: Affordable Modular Eco-Homes</a:t>
            </a:r>
            <a:endParaRPr lang="en-GB" dirty="0"/>
          </a:p>
          <a:p>
            <a:r>
              <a:rPr lang="en-GB" dirty="0"/>
              <a:t>Talking points:</a:t>
            </a:r>
          </a:p>
          <a:p>
            <a:pPr lvl="0"/>
            <a:r>
              <a:rPr lang="en-GB" dirty="0"/>
              <a:t>Dutch modular homes — installed in a day</a:t>
            </a:r>
          </a:p>
          <a:p>
            <a:pPr lvl="0"/>
            <a:r>
              <a:rPr lang="en-GB" dirty="0"/>
              <a:t>No foundations, suitable for flood zones</a:t>
            </a:r>
          </a:p>
          <a:p>
            <a:pPr lvl="0"/>
            <a:r>
              <a:rPr lang="en-GB" dirty="0"/>
              <a:t>80% energy self-sufficient</a:t>
            </a:r>
          </a:p>
          <a:p>
            <a:pPr lvl="0"/>
            <a:r>
              <a:rPr lang="en-GB" dirty="0"/>
              <a:t>A real solution for the UK housing crisis</a:t>
            </a:r>
          </a:p>
          <a:p>
            <a:pPr lvl="0"/>
            <a:r>
              <a:rPr lang="en-GB" dirty="0"/>
              <a:t>We aim to build these through a community land trust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06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Tackling Energy Poverty: Fairer Warmth Platform</a:t>
            </a:r>
            <a:endParaRPr lang="en-GB" dirty="0"/>
          </a:p>
          <a:p>
            <a:r>
              <a:rPr lang="en-GB" dirty="0"/>
              <a:t>Include:</a:t>
            </a:r>
          </a:p>
          <a:p>
            <a:pPr lvl="0"/>
            <a:r>
              <a:rPr lang="en-GB" dirty="0"/>
              <a:t>9,700 residents supported in 2024</a:t>
            </a:r>
          </a:p>
          <a:p>
            <a:pPr lvl="0"/>
            <a:r>
              <a:rPr lang="en-GB" dirty="0"/>
              <a:t>£450k savings</a:t>
            </a:r>
          </a:p>
          <a:p>
            <a:pPr lvl="0"/>
            <a:r>
              <a:rPr lang="en-GB" dirty="0"/>
              <a:t>£90k fuel vouchers</a:t>
            </a:r>
          </a:p>
          <a:p>
            <a:pPr lvl="0"/>
            <a:r>
              <a:rPr lang="en-GB" dirty="0"/>
              <a:t>84% in fuel poverty</a:t>
            </a:r>
          </a:p>
          <a:p>
            <a:pPr lvl="0"/>
            <a:r>
              <a:rPr lang="en-GB" dirty="0"/>
              <a:t>72% disabled</a:t>
            </a:r>
          </a:p>
          <a:p>
            <a:pPr lvl="0"/>
            <a:r>
              <a:rPr lang="en-GB" dirty="0"/>
              <a:t>Community energy must always include </a:t>
            </a:r>
            <a:r>
              <a:rPr lang="en-GB" b="1" dirty="0"/>
              <a:t>energy justice</a:t>
            </a:r>
            <a:endParaRPr lang="en-GB" dirty="0"/>
          </a:p>
          <a:p>
            <a:r>
              <a:rPr lang="en-GB" dirty="0"/>
              <a:t>This resonates strongly with German </a:t>
            </a:r>
            <a:r>
              <a:rPr lang="en-GB" dirty="0" err="1"/>
              <a:t>Genossenschaften</a:t>
            </a:r>
            <a:r>
              <a:rPr lang="en-GB" dirty="0"/>
              <a:t> values.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7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— Our Cooperative Model (Simple &amp; Clear)</a:t>
            </a:r>
            <a:endParaRPr lang="en-GB" dirty="0"/>
          </a:p>
          <a:p>
            <a:r>
              <a:rPr lang="en-GB" dirty="0"/>
              <a:t>Script:</a:t>
            </a:r>
          </a:p>
          <a:p>
            <a:r>
              <a:rPr lang="en-GB" dirty="0"/>
              <a:t>“We didn’t start with one big idea.</a:t>
            </a:r>
            <a:br>
              <a:rPr lang="en-GB" dirty="0"/>
            </a:br>
            <a:r>
              <a:rPr lang="en-GB" dirty="0"/>
              <a:t>We started with a simple cooperative rule:</a:t>
            </a:r>
            <a:br>
              <a:rPr lang="en-GB" dirty="0"/>
            </a:br>
            <a:r>
              <a:rPr lang="en-GB" b="1" dirty="0"/>
              <a:t>If the community needs it, we build it together.</a:t>
            </a:r>
            <a:r>
              <a:rPr lang="en-GB" dirty="0"/>
              <a:t>”</a:t>
            </a:r>
          </a:p>
          <a:p>
            <a:r>
              <a:rPr lang="en-GB" dirty="0"/>
              <a:t>Explain:</a:t>
            </a:r>
          </a:p>
          <a:p>
            <a:pPr lvl="0"/>
            <a:r>
              <a:rPr lang="en-GB" dirty="0"/>
              <a:t>A small co-op tackling fuel poverty</a:t>
            </a:r>
          </a:p>
          <a:p>
            <a:pPr lvl="0"/>
            <a:r>
              <a:rPr lang="en-GB" dirty="0"/>
              <a:t>A second co-op to solarise schools → now one of the UK’s most successful</a:t>
            </a:r>
          </a:p>
          <a:p>
            <a:pPr lvl="0"/>
            <a:r>
              <a:rPr lang="en-GB" dirty="0"/>
              <a:t>A third co-op scaling solar across the South East</a:t>
            </a:r>
          </a:p>
          <a:p>
            <a:r>
              <a:rPr lang="en-GB" dirty="0"/>
              <a:t>Then:</a:t>
            </a:r>
          </a:p>
          <a:p>
            <a:pPr lvl="0"/>
            <a:r>
              <a:rPr lang="en-GB" dirty="0"/>
              <a:t>All embedded in a national federation: </a:t>
            </a:r>
            <a:r>
              <a:rPr lang="en-GB" b="1" dirty="0"/>
              <a:t>Energy4All</a:t>
            </a:r>
            <a:endParaRPr lang="en-GB" dirty="0"/>
          </a:p>
          <a:p>
            <a:pPr lvl="0"/>
            <a:r>
              <a:rPr lang="en-GB" dirty="0"/>
              <a:t>20,000 members, £100m raised, 85 MW installed</a:t>
            </a:r>
          </a:p>
          <a:p>
            <a:pPr lvl="0"/>
            <a:r>
              <a:rPr lang="en-GB" dirty="0"/>
              <a:t>This credibility unlocked opportunities (like negotiating with the solar farm landowner)</a:t>
            </a:r>
          </a:p>
          <a:p>
            <a:r>
              <a:rPr lang="en-GB" dirty="0"/>
              <a:t>Mention REScoop.eu and their projection of </a:t>
            </a:r>
            <a:r>
              <a:rPr lang="en-GB" b="1" dirty="0"/>
              <a:t>280 million Europeans</a:t>
            </a:r>
            <a:r>
              <a:rPr lang="en-GB" dirty="0"/>
              <a:t> in citizen energy communities by 2050.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What We Believe</a:t>
            </a:r>
            <a:endParaRPr lang="en-GB" dirty="0"/>
          </a:p>
          <a:p>
            <a:r>
              <a:rPr lang="en-GB" dirty="0"/>
              <a:t>A good closing slide:</a:t>
            </a:r>
          </a:p>
          <a:p>
            <a:pPr lvl="0"/>
            <a:r>
              <a:rPr lang="en-GB" dirty="0"/>
              <a:t>Local energy should stay local</a:t>
            </a:r>
          </a:p>
          <a:p>
            <a:pPr lvl="0"/>
            <a:r>
              <a:rPr lang="en-GB" dirty="0"/>
              <a:t>Communities must own the transition</a:t>
            </a:r>
          </a:p>
          <a:p>
            <a:pPr lvl="0"/>
            <a:r>
              <a:rPr lang="en-GB" dirty="0"/>
              <a:t>Decarbonisation and social justice are inseparable</a:t>
            </a:r>
          </a:p>
          <a:p>
            <a:pPr lvl="0"/>
            <a:r>
              <a:rPr lang="en-GB" dirty="0"/>
              <a:t>Small co-ops can build big projects when they work together</a:t>
            </a:r>
          </a:p>
          <a:p>
            <a:pPr lvl="0"/>
            <a:r>
              <a:rPr lang="en-GB" dirty="0"/>
              <a:t>The future is </a:t>
            </a:r>
            <a:r>
              <a:rPr lang="en-GB" b="1" dirty="0"/>
              <a:t>distributed, democratic, and cooperative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36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10058400" cy="3405187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Introduce the three co-ops you co-founded:</a:t>
            </a:r>
          </a:p>
          <a:p>
            <a:pPr lvl="0"/>
            <a:r>
              <a:rPr lang="en-GB" b="1" dirty="0"/>
              <a:t>Energise Sussex Coast</a:t>
            </a:r>
            <a:r>
              <a:rPr lang="en-GB" dirty="0"/>
              <a:t> – energy justice and fuel poverty</a:t>
            </a:r>
          </a:p>
          <a:p>
            <a:pPr lvl="0"/>
            <a:r>
              <a:rPr lang="en-GB" b="1" dirty="0"/>
              <a:t>Schools Energy Co-op</a:t>
            </a:r>
            <a:r>
              <a:rPr lang="en-GB" dirty="0"/>
              <a:t> – solar on public buildings</a:t>
            </a:r>
          </a:p>
          <a:p>
            <a:r>
              <a:rPr lang="en-GB" b="1" dirty="0"/>
              <a:t>Energise South</a:t>
            </a:r>
            <a:r>
              <a:rPr lang="en-GB" dirty="0"/>
              <a:t> – community-owned renewable generation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— Schools Energy Co-op: Solar at Scale</a:t>
            </a:r>
            <a:endParaRPr lang="en-GB" dirty="0"/>
          </a:p>
          <a:p>
            <a:r>
              <a:rPr lang="en-GB" dirty="0"/>
              <a:t>(Use </a:t>
            </a:r>
            <a:r>
              <a:rPr lang="en-GB" b="1" dirty="0"/>
              <a:t>page 1</a:t>
            </a:r>
            <a:r>
              <a:rPr lang="en-GB" dirty="0"/>
              <a:t> image and text from PDF )</a:t>
            </a:r>
          </a:p>
          <a:p>
            <a:r>
              <a:rPr lang="en-GB" b="1" dirty="0"/>
              <a:t>Key points to say:</a:t>
            </a:r>
            <a:endParaRPr lang="en-GB" dirty="0"/>
          </a:p>
          <a:p>
            <a:pPr lvl="0"/>
            <a:r>
              <a:rPr lang="en-GB" dirty="0"/>
              <a:t>110 schools</a:t>
            </a:r>
          </a:p>
          <a:p>
            <a:pPr lvl="0"/>
            <a:r>
              <a:rPr lang="en-GB" dirty="0"/>
              <a:t>4.5 MW installed</a:t>
            </a:r>
          </a:p>
          <a:p>
            <a:pPr lvl="0"/>
            <a:r>
              <a:rPr lang="en-GB" dirty="0"/>
              <a:t>£500,000 annual savings for schools</a:t>
            </a:r>
          </a:p>
          <a:p>
            <a:pPr lvl="0"/>
            <a:r>
              <a:rPr lang="en-GB" dirty="0"/>
              <a:t>Fully funded through community shares</a:t>
            </a:r>
          </a:p>
          <a:p>
            <a:pPr lvl="0"/>
            <a:r>
              <a:rPr lang="en-GB" dirty="0"/>
              <a:t>Energy priced 50% below the market</a:t>
            </a:r>
          </a:p>
          <a:p>
            <a:pPr lvl="0"/>
            <a:r>
              <a:rPr lang="en-GB" dirty="0"/>
              <a:t>All surplus goes back to community benefit</a:t>
            </a:r>
          </a:p>
          <a:p>
            <a:r>
              <a:rPr lang="en-GB" b="1" dirty="0"/>
              <a:t>Message to German cooperative audience:</a:t>
            </a:r>
            <a:r>
              <a:rPr lang="en-GB" dirty="0"/>
              <a:t> </a:t>
            </a:r>
            <a:r>
              <a:rPr lang="en-GB" i="1" dirty="0"/>
              <a:t>This is an example of how a co-operative can operate at national scale while staying rooted in local benefit.</a:t>
            </a:r>
            <a:endParaRPr lang="en-GB" dirty="0"/>
          </a:p>
          <a:p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1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b="1" dirty="0"/>
              <a:t> Our Vision: Community Power in a Historic Landscape</a:t>
            </a:r>
            <a:endParaRPr lang="en-GB" dirty="0"/>
          </a:p>
          <a:p>
            <a:r>
              <a:rPr lang="en-GB" b="1" dirty="0"/>
              <a:t>Script:</a:t>
            </a:r>
            <a:endParaRPr lang="en-GB" dirty="0"/>
          </a:p>
          <a:p>
            <a:r>
              <a:rPr lang="en-GB" dirty="0"/>
              <a:t>We live in one of the oldest settled landscapes in Europe — a place built on pathways, commons, and cooperation for centuries.</a:t>
            </a:r>
            <a:br>
              <a:rPr lang="en-GB" dirty="0"/>
            </a:br>
            <a:r>
              <a:rPr lang="en-GB" dirty="0"/>
              <a:t>We believe the solutions to our crises — housing, energy, transport, food — lie </a:t>
            </a:r>
            <a:r>
              <a:rPr lang="en-GB" b="1" dirty="0"/>
              <a:t>in community ownership and in the landscape itself</a:t>
            </a:r>
            <a:r>
              <a:rPr lang="en-GB" dirty="0"/>
              <a:t>.</a:t>
            </a:r>
          </a:p>
          <a:p>
            <a:r>
              <a:rPr lang="en-GB" dirty="0"/>
              <a:t>Give examples:</a:t>
            </a:r>
          </a:p>
          <a:p>
            <a:pPr lvl="0"/>
            <a:r>
              <a:rPr lang="en-GB" dirty="0"/>
              <a:t>The pilgrims' routes — now becoming regional greenways</a:t>
            </a:r>
          </a:p>
          <a:p>
            <a:pPr lvl="0"/>
            <a:r>
              <a:rPr lang="en-GB" dirty="0"/>
              <a:t>Historic villages ending in “-den”, shaped by seasonal movement and shared land</a:t>
            </a:r>
          </a:p>
          <a:p>
            <a:pPr lvl="0"/>
            <a:r>
              <a:rPr lang="en-GB" dirty="0"/>
              <a:t>A region perfectly suited for eco-tourism, solar, and decentralised energy</a:t>
            </a:r>
          </a:p>
          <a:p>
            <a:r>
              <a:rPr lang="en-GB" dirty="0"/>
              <a:t>This sets up the community energy narrative  for German audiences, who understand </a:t>
            </a:r>
            <a:r>
              <a:rPr lang="en-GB" i="1" dirty="0"/>
              <a:t>regional identity + energy sovereignty</a:t>
            </a:r>
            <a:r>
              <a:rPr lang="en-GB" dirty="0"/>
              <a:t>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 area we are concerned with is the South East. I opened this map today and when I saw it I realised that we have not put in all our projects yet!</a:t>
            </a:r>
            <a:br>
              <a:rPr lang="en-GB" dirty="0"/>
            </a:br>
            <a:r>
              <a:rPr lang="en-GB" dirty="0"/>
              <a:t>A very important lesson for community energy – when someone is helping you to promote your work for free, make sure you actually  give them the details!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messages:</a:t>
            </a:r>
          </a:p>
          <a:p>
            <a:pPr lvl="0"/>
            <a:r>
              <a:rPr lang="en-GB" dirty="0"/>
              <a:t>36 sheltered flats, 51% savings for residents</a:t>
            </a:r>
          </a:p>
          <a:p>
            <a:pPr lvl="0"/>
            <a:r>
              <a:rPr lang="en-GB" dirty="0"/>
              <a:t>Management costs halved</a:t>
            </a:r>
          </a:p>
          <a:p>
            <a:pPr lvl="0"/>
            <a:r>
              <a:rPr lang="en-GB" dirty="0"/>
              <a:t>First of its kind in the UK</a:t>
            </a:r>
          </a:p>
          <a:p>
            <a:pPr lvl="0"/>
            <a:r>
              <a:rPr lang="en-GB" dirty="0"/>
              <a:t>Community energy + E.ON partnership (interesting for a German audience)</a:t>
            </a:r>
          </a:p>
          <a:p>
            <a:r>
              <a:rPr lang="en-GB" dirty="0"/>
              <a:t>Two years of pro bono community work → breakthrough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5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Crowhurst Community Solar Farm (5 MW)</a:t>
            </a:r>
            <a:endParaRPr lang="en-GB" dirty="0"/>
          </a:p>
          <a:p>
            <a:endParaRPr lang="en-GB" dirty="0"/>
          </a:p>
          <a:p>
            <a:r>
              <a:rPr lang="en-GB" dirty="0"/>
              <a:t>Key points to highlight:</a:t>
            </a:r>
          </a:p>
          <a:p>
            <a:pPr lvl="0"/>
            <a:r>
              <a:rPr lang="en-GB" dirty="0"/>
              <a:t>Planning took </a:t>
            </a:r>
            <a:r>
              <a:rPr lang="en-GB" b="1" dirty="0"/>
              <a:t>800 days</a:t>
            </a:r>
            <a:r>
              <a:rPr lang="en-GB" dirty="0"/>
              <a:t> → perseverance is core to community energy</a:t>
            </a:r>
          </a:p>
          <a:p>
            <a:pPr lvl="0"/>
            <a:r>
              <a:rPr lang="en-GB" dirty="0"/>
              <a:t>Entirely community-funded</a:t>
            </a:r>
          </a:p>
          <a:p>
            <a:pPr lvl="0"/>
            <a:r>
              <a:rPr lang="en-GB" dirty="0"/>
              <a:t>25-year return with 5% dividend to members</a:t>
            </a:r>
          </a:p>
          <a:p>
            <a:pPr lvl="0"/>
            <a:r>
              <a:rPr lang="en-GB" dirty="0"/>
              <a:t>Biodiversity increases (wildflower meadows, trees)</a:t>
            </a:r>
          </a:p>
          <a:p>
            <a:pPr lvl="0"/>
            <a:r>
              <a:rPr lang="en-GB" dirty="0"/>
              <a:t>Potential to power the neighbouring railway</a:t>
            </a:r>
          </a:p>
          <a:p>
            <a:pPr lvl="0"/>
            <a:r>
              <a:rPr lang="en-GB" dirty="0"/>
              <a:t>5 MWh battery → replicable model</a:t>
            </a:r>
          </a:p>
          <a:p>
            <a:pPr lvl="0"/>
            <a:r>
              <a:rPr lang="en-GB" dirty="0"/>
              <a:t>A model for “Every village a solar village”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0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— Bexhill Microgrid: A Neighbourhood Energy System</a:t>
            </a:r>
            <a:endParaRPr lang="en-GB" dirty="0"/>
          </a:p>
          <a:p>
            <a:endParaRPr lang="en-GB" dirty="0"/>
          </a:p>
          <a:p>
            <a:r>
              <a:rPr lang="en-GB" dirty="0"/>
              <a:t>Key points:</a:t>
            </a:r>
          </a:p>
          <a:p>
            <a:pPr lvl="0"/>
            <a:r>
              <a:rPr lang="en-GB" dirty="0"/>
              <a:t>323 kW solar on bowls club roof</a:t>
            </a:r>
          </a:p>
          <a:p>
            <a:pPr lvl="0"/>
            <a:r>
              <a:rPr lang="en-GB" dirty="0"/>
              <a:t>Excess electricity shared with museum and others</a:t>
            </a:r>
          </a:p>
          <a:p>
            <a:pPr lvl="0"/>
            <a:r>
              <a:rPr lang="en-GB" dirty="0"/>
              <a:t>Heat pumps, EV charging, 275 kWh community battery</a:t>
            </a:r>
          </a:p>
          <a:p>
            <a:pPr lvl="0"/>
            <a:r>
              <a:rPr lang="en-GB" dirty="0"/>
              <a:t>Zero cost to participants</a:t>
            </a:r>
          </a:p>
          <a:p>
            <a:pPr lvl="0"/>
            <a:r>
              <a:rPr lang="en-GB" dirty="0"/>
              <a:t>Expected savings: </a:t>
            </a:r>
            <a:r>
              <a:rPr lang="en-GB" b="1" dirty="0"/>
              <a:t>£1.2 million</a:t>
            </a:r>
            <a:r>
              <a:rPr lang="en-GB" dirty="0"/>
              <a:t> + £120k community fund</a:t>
            </a:r>
          </a:p>
          <a:p>
            <a:pPr lvl="0"/>
            <a:r>
              <a:rPr lang="en-GB" dirty="0"/>
              <a:t>Grid constraints → partnerships essential</a:t>
            </a:r>
          </a:p>
          <a:p>
            <a:pPr lvl="0"/>
            <a:r>
              <a:rPr lang="en-GB" dirty="0"/>
              <a:t>Replicable across many UK towns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08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Battle Solar Town: 25% Local Energy</a:t>
            </a:r>
            <a:endParaRPr lang="en-GB" dirty="0"/>
          </a:p>
          <a:p>
            <a:r>
              <a:rPr lang="en-GB" dirty="0"/>
              <a:t>Script:</a:t>
            </a:r>
          </a:p>
          <a:p>
            <a:pPr lvl="0"/>
            <a:r>
              <a:rPr lang="en-GB" dirty="0"/>
              <a:t>Solar on </a:t>
            </a:r>
            <a:r>
              <a:rPr lang="en-GB" b="1" dirty="0"/>
              <a:t>600 buildings</a:t>
            </a:r>
            <a:r>
              <a:rPr lang="en-GB" dirty="0"/>
              <a:t> would generate a quarter of the town’s electricity.</a:t>
            </a:r>
          </a:p>
          <a:p>
            <a:pPr lvl="0"/>
            <a:r>
              <a:rPr lang="en-GB" dirty="0"/>
              <a:t>GIS mapping shows every roof’s potential</a:t>
            </a:r>
          </a:p>
          <a:p>
            <a:pPr lvl="0"/>
            <a:r>
              <a:rPr lang="en-GB" dirty="0"/>
              <a:t>Partnership with Southern Housing: 375 homes</a:t>
            </a:r>
          </a:p>
          <a:p>
            <a:pPr lvl="0"/>
            <a:r>
              <a:rPr lang="en-GB" dirty="0"/>
              <a:t>Free solar &amp; batteries for 200 new homes</a:t>
            </a:r>
          </a:p>
          <a:p>
            <a:pPr lvl="0"/>
            <a:r>
              <a:rPr lang="en-GB" dirty="0"/>
              <a:t>Solar carports powering nearby blocks</a:t>
            </a:r>
          </a:p>
          <a:p>
            <a:pPr lvl="0"/>
            <a:r>
              <a:rPr lang="en-GB" dirty="0"/>
              <a:t>Town hall becoming a </a:t>
            </a:r>
            <a:r>
              <a:rPr lang="en-GB" b="1" dirty="0"/>
              <a:t>resilience centre</a:t>
            </a:r>
            <a:endParaRPr lang="en-GB" dirty="0"/>
          </a:p>
          <a:p>
            <a:pPr lvl="0"/>
            <a:r>
              <a:rPr lang="en-GB" dirty="0"/>
              <a:t>5 MWh community batteries to relieve grid constraints</a:t>
            </a:r>
          </a:p>
          <a:p>
            <a:r>
              <a:rPr lang="en-GB" dirty="0"/>
              <a:t>A model that could be replicated anywhere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 Zero-Bill Homes</a:t>
            </a:r>
            <a:endParaRPr lang="en-GB" dirty="0"/>
          </a:p>
          <a:p>
            <a:r>
              <a:rPr lang="en-GB" dirty="0"/>
              <a:t>Key message:</a:t>
            </a:r>
          </a:p>
          <a:p>
            <a:r>
              <a:rPr lang="en-GB" i="1" dirty="0"/>
              <a:t>Imagine homes where residents never receive an energy bill.</a:t>
            </a:r>
            <a:endParaRPr lang="en-GB" dirty="0"/>
          </a:p>
          <a:p>
            <a:pPr lvl="0"/>
            <a:r>
              <a:rPr lang="en-GB" dirty="0"/>
              <a:t>Free solar + battery</a:t>
            </a:r>
          </a:p>
          <a:p>
            <a:pPr lvl="0"/>
            <a:r>
              <a:rPr lang="en-GB" dirty="0"/>
              <a:t>Digital platform balances grid &amp; local use</a:t>
            </a:r>
          </a:p>
          <a:p>
            <a:pPr lvl="0"/>
            <a:r>
              <a:rPr lang="en-GB" dirty="0"/>
              <a:t>Surplus income shared with residents</a:t>
            </a:r>
          </a:p>
          <a:p>
            <a:pPr lvl="0"/>
            <a:r>
              <a:rPr lang="en-GB" dirty="0"/>
              <a:t>Phase 2 with Southern Housing</a:t>
            </a:r>
          </a:p>
          <a:p>
            <a:pPr lvl="0"/>
            <a:r>
              <a:rPr lang="en-GB" dirty="0"/>
              <a:t>First in the UK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0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seeking partnerships with Global companies who recognise the value of community energy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They are working on our finance model, and will deliver the projects…using a PPA price that works backwards from the </a:t>
            </a:r>
            <a:br>
              <a:rPr lang="en-GB" dirty="0"/>
            </a:br>
            <a:r>
              <a:rPr lang="en-GB" dirty="0"/>
              <a:t>basis that the end user will get a 25 % discount off the market price.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They will make wooden structures because they can do this at scale. They interested in houses…</a:t>
            </a:r>
            <a:br>
              <a:rPr lang="en-GB" dirty="0"/>
            </a:br>
            <a:r>
              <a:rPr lang="en-GB" dirty="0"/>
              <a:t>These kinds of contacts and networks matter. Their market exposure is making them think differently.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DA8E-E4E2-B041-90BA-79F798323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0036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D7AA-FFCF-956C-535F-ABB0BBDA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8BBD7-A00C-FD35-D8A7-7358AE3D0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7256-98C4-E997-EFCB-0C1204279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AEE38-3234-4BD1-5D15-A05B48D5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A8751-CFA8-73C0-B6DE-47F2E965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6F836-FCAA-EBB8-DF83-018E7773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62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0B0B-C884-EA91-253D-AAC96C6F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460CD-587A-B9C3-499B-BF4552382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575F-B6D3-1BD8-FB21-F26935C89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4AE40-9325-AEA8-5848-32603885D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51404-C7EF-836F-BC4D-CBD6D2F69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3BCA0-08FE-FE57-E1DE-37846059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577C0-34DE-3D50-C439-7591C591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490D4-F381-3E65-A90D-B0DFCCAB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A5FA3-2DDA-FA15-82C5-1A553BA79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106C6-0A49-1DB1-3D3A-0CD1F218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9BAF1-A278-4398-66B2-65BE3A18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D3891-5112-0ADD-53F5-92015590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03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D2641-EBD2-BAD6-66DA-32BA305D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02918-F967-2BC1-A98A-6349FFFC0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20B44-61B6-2D79-27FD-594EE15B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9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C679-9F45-D5C9-7F2F-D94469FE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117F7-CC37-3AA5-CE62-DD3E72844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14F92-2956-65F7-4F5A-3AC572B06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2C018-E046-3BFC-07F3-AA45933E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B5285-3540-E533-215F-234C8128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0A80E-00D1-D6FE-401F-78757092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046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EEBB-546B-B58D-03F7-D57A0E75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8EBE0-52F3-F052-F0E5-EB7A62251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E1FAD-3D99-113D-E83E-8F90ACA08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3C16E-180B-215C-A981-D107D99B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059B5-F5D8-0732-4834-B73DBA64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0D3A0-25A7-61B9-5905-58AFA4A3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6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E555-FBEA-7501-4FA1-0D5FA158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0082C-7410-192A-C052-A529EC0A9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983F-E031-DBD4-CAA1-B8EBA16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4FD47-07BE-0CB0-6762-683992B8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322F6-94B6-BA34-268B-AEA8E2BA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18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E8A95-AD65-8643-39D9-78A278E79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F3AA9-3674-E189-D270-E7F70F79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58AF5-1E50-3D07-4BFC-E5618ED8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65009-C474-EF64-186E-BA62EF19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50858-EE01-0349-4C6E-AA5CEE35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3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036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5099" y="491199"/>
            <a:ext cx="8141501" cy="569387"/>
          </a:xfrm>
        </p:spPr>
        <p:txBody>
          <a:bodyPr lIns="0" tIns="0" rIns="0" bIns="0"/>
          <a:lstStyle>
            <a:lvl1pPr>
              <a:defRPr sz="3700" b="1" i="0">
                <a:solidFill>
                  <a:srgbClr val="00365F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-559256" y="3382126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5099" y="491199"/>
            <a:ext cx="8141501" cy="569387"/>
          </a:xfrm>
        </p:spPr>
        <p:txBody>
          <a:bodyPr lIns="0" tIns="0" rIns="0" bIns="0"/>
          <a:lstStyle>
            <a:lvl1pPr>
              <a:defRPr sz="3700" b="1" i="0">
                <a:solidFill>
                  <a:srgbClr val="00365F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-559256" y="3382126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94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036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AE73-C1A5-BD99-FAFB-2CD2E6794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DA605-D6A5-7354-0AE9-F24FFB7D8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AEA31-8386-71B2-709D-B8F9CDE3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3AD09-B07D-BA04-849A-2BBAEFA54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28F80-8CD1-F0BE-229A-A74E5C97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2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A1C25-B33A-47B0-E108-B2AB3673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319E-AFC8-0496-4273-69CD8FCC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47F29-5039-68CF-605D-2A2FF9EE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B2615-4F1E-A9AD-28B4-130E0544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78C77-F971-AE7C-0CD0-66633B07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1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C261F-B4F0-009B-6BDB-C044DB973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E8961-5721-C47B-F2D7-876C0A05C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3FCB9-9FFB-1801-CB16-96DB9AE7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F2117-03B2-F810-51EC-0841B3DF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9DF27-63C0-8E0A-6DBF-A70D5609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62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5099" y="491199"/>
            <a:ext cx="6815455" cy="589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0036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299" y="2209865"/>
            <a:ext cx="4958080" cy="403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8" r:id="rId4"/>
    <p:sldLayoutId id="2147483664" r:id="rId5"/>
    <p:sldLayoutId id="214748366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66219-07B9-63F4-14A6-D74A64B61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CF7E-4F5E-BE68-298B-F8EAEA0F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DBC83-F953-7631-8CED-C9BC739C2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948648-F8A1-4808-96F8-7A1623AA80FD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08C8C-A703-0A9E-6FB7-7072C4FF1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B504A-654D-DCDA-F3DB-3AA90393F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EA53F8-6480-479E-91F4-5B079B43B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7.jp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8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mailto:hello@energisesussexcoast.co.uk" TargetMode="External"/><Relationship Id="rId7" Type="http://schemas.openxmlformats.org/officeDocument/2006/relationships/hyperlink" Target="mailto:Churchill@energisesussexcoast.co.uk" TargetMode="Externa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Richard@energisesussexcoast.co.uk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://www.energisesouth.coop/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://www.energisesussexcoast.co.uk/" TargetMode="Externa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3.jp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jpg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36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standing on a brick patio&#10;&#10;AI-generated content may be incorrect.">
            <a:extLst>
              <a:ext uri="{FF2B5EF4-FFF2-40B4-BE49-F238E27FC236}">
                <a16:creationId xmlns:a16="http://schemas.microsoft.com/office/drawing/2014/main" id="{4727F3DA-99C8-40B9-082F-5A30CEB5FC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5305425" cy="3979068"/>
          </a:xfrm>
        </p:spPr>
      </p:pic>
      <p:pic>
        <p:nvPicPr>
          <p:cNvPr id="10" name="Content Placeholder 9" descr="A building with plants on the side&#10;&#10;AI-generated content may be incorrect.">
            <a:extLst>
              <a:ext uri="{FF2B5EF4-FFF2-40B4-BE49-F238E27FC236}">
                <a16:creationId xmlns:a16="http://schemas.microsoft.com/office/drawing/2014/main" id="{FD4B7BC7-EB42-3720-099A-CAB5CE9F6989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84" y="947336"/>
            <a:ext cx="5307012" cy="3980259"/>
          </a:xfrm>
        </p:spPr>
      </p:pic>
      <p:sp>
        <p:nvSpPr>
          <p:cNvPr id="6" name="object 4" descr="$PPTXTitle">
            <a:extLst>
              <a:ext uri="{FF2B5EF4-FFF2-40B4-BE49-F238E27FC236}">
                <a16:creationId xmlns:a16="http://schemas.microsoft.com/office/drawing/2014/main" id="{5DAB5C33-89B8-922B-5CF1-0C9D792DA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365125"/>
            <a:ext cx="8142288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6690" algn="l"/>
                <a:tab pos="4398010" algn="l"/>
              </a:tabLst>
            </a:pPr>
            <a:r>
              <a:rPr lang="en-GB" spc="-10" dirty="0">
                <a:solidFill>
                  <a:srgbClr val="283583"/>
                </a:solidFill>
              </a:rPr>
              <a:t>SOLAR CAFÉ EUROPA:     ESSEN</a:t>
            </a:r>
            <a:endParaRPr spc="-10" dirty="0">
              <a:solidFill>
                <a:srgbClr val="28358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79775E-9003-D739-25C5-12F4159C9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3454948"/>
            <a:ext cx="4000500" cy="533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91B7F-24BC-A796-27BF-BFC82A646C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126" t="25294" r="9374" b="2696"/>
          <a:stretch>
            <a:fillRect/>
          </a:stretch>
        </p:blipFill>
        <p:spPr>
          <a:xfrm>
            <a:off x="152400" y="4387354"/>
            <a:ext cx="4479290" cy="25386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3FBE65-EA64-4BA2-D7D9-2460E41BA4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353" t="13841" r="17265" b="12594"/>
          <a:stretch>
            <a:fillRect/>
          </a:stretch>
        </p:blipFill>
        <p:spPr>
          <a:xfrm>
            <a:off x="4547394" y="4190387"/>
            <a:ext cx="5305425" cy="31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0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230226" y="491199"/>
            <a:ext cx="373316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4010" algn="l"/>
              </a:tabLst>
            </a:pPr>
            <a:r>
              <a:rPr spc="-10" dirty="0"/>
              <a:t>Future</a:t>
            </a:r>
            <a:r>
              <a:rPr dirty="0"/>
              <a:t>	</a:t>
            </a:r>
            <a:r>
              <a:rPr spc="-10" dirty="0"/>
              <a:t>projects?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E2D5E2-F150-5168-2784-A98D7CF9B7EA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3" name="object 3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59994" y="1971001"/>
            <a:ext cx="11473815" cy="4527550"/>
          </a:xfrm>
          <a:custGeom>
            <a:avLst/>
            <a:gdLst/>
            <a:ahLst/>
            <a:cxnLst/>
            <a:rect l="l" t="t" r="r" b="b"/>
            <a:pathLst>
              <a:path w="11473815" h="4527550">
                <a:moveTo>
                  <a:pt x="11473205" y="0"/>
                </a:moveTo>
                <a:lnTo>
                  <a:pt x="0" y="0"/>
                </a:lnTo>
                <a:lnTo>
                  <a:pt x="0" y="4527003"/>
                </a:lnTo>
                <a:lnTo>
                  <a:pt x="11473205" y="4527003"/>
                </a:lnTo>
                <a:lnTo>
                  <a:pt x="11473205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10"/>
              </a:spcBef>
              <a:buChar char="•"/>
              <a:tabLst>
                <a:tab pos="184150" algn="l"/>
              </a:tabLst>
            </a:pPr>
            <a:r>
              <a:rPr dirty="0"/>
              <a:t>Dutch</a:t>
            </a:r>
            <a:r>
              <a:rPr spc="25" dirty="0"/>
              <a:t> </a:t>
            </a:r>
            <a:r>
              <a:rPr dirty="0"/>
              <a:t>made,</a:t>
            </a:r>
            <a:r>
              <a:rPr spc="30" dirty="0"/>
              <a:t> </a:t>
            </a:r>
            <a:r>
              <a:rPr dirty="0"/>
              <a:t>affordable,</a:t>
            </a:r>
            <a:r>
              <a:rPr spc="30" dirty="0"/>
              <a:t> </a:t>
            </a:r>
            <a:r>
              <a:rPr dirty="0"/>
              <a:t>steel</a:t>
            </a:r>
            <a:r>
              <a:rPr spc="30" dirty="0"/>
              <a:t> </a:t>
            </a:r>
            <a:r>
              <a:rPr spc="-10" dirty="0"/>
              <a:t>frame</a:t>
            </a:r>
          </a:p>
          <a:p>
            <a:pPr marL="184150" indent="-171450">
              <a:lnSpc>
                <a:spcPct val="100000"/>
              </a:lnSpc>
              <a:spcBef>
                <a:spcPts val="1720"/>
              </a:spcBef>
              <a:buChar char="•"/>
              <a:tabLst>
                <a:tab pos="184150" algn="l"/>
              </a:tabLst>
            </a:pPr>
            <a:r>
              <a:rPr dirty="0"/>
              <a:t>Assembled</a:t>
            </a:r>
            <a:r>
              <a:rPr spc="20" dirty="0"/>
              <a:t> </a:t>
            </a:r>
            <a:r>
              <a:rPr dirty="0"/>
              <a:t>or</a:t>
            </a:r>
            <a:r>
              <a:rPr spc="20" dirty="0"/>
              <a:t> </a:t>
            </a:r>
            <a:r>
              <a:rPr dirty="0"/>
              <a:t>removed</a:t>
            </a:r>
            <a:r>
              <a:rPr spc="20" dirty="0"/>
              <a:t> </a:t>
            </a:r>
            <a:r>
              <a:rPr dirty="0"/>
              <a:t>in</a:t>
            </a:r>
            <a:r>
              <a:rPr spc="25" dirty="0"/>
              <a:t> </a:t>
            </a:r>
            <a:r>
              <a:rPr dirty="0"/>
              <a:t>a</a:t>
            </a:r>
            <a:r>
              <a:rPr spc="20" dirty="0"/>
              <a:t> </a:t>
            </a:r>
            <a:r>
              <a:rPr spc="-25" dirty="0"/>
              <a:t>day</a:t>
            </a:r>
          </a:p>
          <a:p>
            <a:pPr marL="184150" indent="-171450">
              <a:lnSpc>
                <a:spcPct val="100000"/>
              </a:lnSpc>
              <a:spcBef>
                <a:spcPts val="1714"/>
              </a:spcBef>
              <a:buChar char="•"/>
              <a:tabLst>
                <a:tab pos="184150" algn="l"/>
              </a:tabLst>
            </a:pPr>
            <a:r>
              <a:rPr dirty="0"/>
              <a:t>Temporary</a:t>
            </a:r>
            <a:r>
              <a:rPr spc="-45" dirty="0"/>
              <a:t> </a:t>
            </a:r>
            <a:r>
              <a:rPr dirty="0"/>
              <a:t>planning</a:t>
            </a:r>
            <a:r>
              <a:rPr spc="-45" dirty="0"/>
              <a:t> </a:t>
            </a:r>
            <a:r>
              <a:rPr spc="-10" dirty="0"/>
              <a:t>option</a:t>
            </a:r>
          </a:p>
          <a:p>
            <a:pPr marL="184150" indent="-171450">
              <a:lnSpc>
                <a:spcPct val="100000"/>
              </a:lnSpc>
              <a:spcBef>
                <a:spcPts val="1714"/>
              </a:spcBef>
              <a:buChar char="•"/>
              <a:tabLst>
                <a:tab pos="184150" algn="l"/>
              </a:tabLst>
            </a:pPr>
            <a:r>
              <a:rPr dirty="0"/>
              <a:t>No</a:t>
            </a:r>
            <a:r>
              <a:rPr spc="50" dirty="0"/>
              <a:t> </a:t>
            </a:r>
            <a:r>
              <a:rPr dirty="0"/>
              <a:t>foundations</a:t>
            </a:r>
            <a:r>
              <a:rPr spc="50" dirty="0"/>
              <a:t> </a:t>
            </a:r>
            <a:r>
              <a:rPr spc="-10" dirty="0"/>
              <a:t>needed</a:t>
            </a:r>
          </a:p>
          <a:p>
            <a:pPr marL="184150" indent="-171450">
              <a:lnSpc>
                <a:spcPct val="100000"/>
              </a:lnSpc>
              <a:spcBef>
                <a:spcPts val="1714"/>
              </a:spcBef>
              <a:buChar char="•"/>
              <a:tabLst>
                <a:tab pos="184150" algn="l"/>
              </a:tabLst>
            </a:pPr>
            <a:r>
              <a:rPr dirty="0"/>
              <a:t>Healthy</a:t>
            </a:r>
            <a:r>
              <a:rPr spc="50" dirty="0"/>
              <a:t> </a:t>
            </a:r>
            <a:r>
              <a:rPr dirty="0"/>
              <a:t>green</a:t>
            </a:r>
            <a:r>
              <a:rPr spc="55" dirty="0"/>
              <a:t> </a:t>
            </a:r>
            <a:r>
              <a:rPr dirty="0"/>
              <a:t>eco-</a:t>
            </a:r>
            <a:r>
              <a:rPr spc="-10" dirty="0"/>
              <a:t>homes</a:t>
            </a:r>
          </a:p>
          <a:p>
            <a:pPr marL="184150" indent="-171450">
              <a:lnSpc>
                <a:spcPct val="100000"/>
              </a:lnSpc>
              <a:spcBef>
                <a:spcPts val="1720"/>
              </a:spcBef>
              <a:buChar char="•"/>
              <a:tabLst>
                <a:tab pos="184150" algn="l"/>
              </a:tabLst>
            </a:pPr>
            <a:r>
              <a:rPr dirty="0"/>
              <a:t>Generate</a:t>
            </a:r>
            <a:r>
              <a:rPr spc="10" dirty="0"/>
              <a:t> </a:t>
            </a:r>
            <a:r>
              <a:rPr dirty="0"/>
              <a:t>up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80%</a:t>
            </a:r>
            <a:r>
              <a:rPr spc="15" dirty="0"/>
              <a:t> </a:t>
            </a:r>
            <a:r>
              <a:rPr dirty="0"/>
              <a:t>of</a:t>
            </a:r>
            <a:r>
              <a:rPr spc="15" dirty="0"/>
              <a:t> </a:t>
            </a:r>
            <a:r>
              <a:rPr dirty="0"/>
              <a:t>own</a:t>
            </a:r>
            <a:r>
              <a:rPr spc="10" dirty="0"/>
              <a:t> </a:t>
            </a:r>
            <a:r>
              <a:rPr spc="-10" dirty="0"/>
              <a:t>energy</a:t>
            </a:r>
          </a:p>
          <a:p>
            <a:pPr marL="241935" indent="-229235">
              <a:lnSpc>
                <a:spcPct val="100000"/>
              </a:lnSpc>
              <a:spcBef>
                <a:spcPts val="1714"/>
              </a:spcBef>
              <a:buChar char="•"/>
              <a:tabLst>
                <a:tab pos="241935" algn="l"/>
              </a:tabLst>
            </a:pPr>
            <a:r>
              <a:rPr dirty="0"/>
              <a:t>Solution</a:t>
            </a:r>
            <a:r>
              <a:rPr spc="15" dirty="0"/>
              <a:t> </a:t>
            </a:r>
            <a:r>
              <a:rPr dirty="0"/>
              <a:t>to</a:t>
            </a:r>
            <a:r>
              <a:rPr spc="15" dirty="0"/>
              <a:t> </a:t>
            </a:r>
            <a:r>
              <a:rPr dirty="0"/>
              <a:t>housing</a:t>
            </a:r>
            <a:r>
              <a:rPr spc="15" dirty="0"/>
              <a:t> </a:t>
            </a:r>
            <a:r>
              <a:rPr spc="-10" dirty="0"/>
              <a:t>crisis</a:t>
            </a:r>
          </a:p>
          <a:p>
            <a:pPr marL="184150" indent="-171450">
              <a:lnSpc>
                <a:spcPct val="100000"/>
              </a:lnSpc>
              <a:spcBef>
                <a:spcPts val="1714"/>
              </a:spcBef>
              <a:buChar char="•"/>
              <a:tabLst>
                <a:tab pos="184150" algn="l"/>
              </a:tabLst>
            </a:pPr>
            <a:r>
              <a:rPr dirty="0"/>
              <a:t>Cost</a:t>
            </a:r>
            <a:r>
              <a:rPr spc="20" dirty="0"/>
              <a:t> </a:t>
            </a:r>
            <a:r>
              <a:rPr dirty="0"/>
              <a:t>£129k</a:t>
            </a:r>
            <a:r>
              <a:rPr spc="20" dirty="0"/>
              <a:t> </a:t>
            </a:r>
            <a:r>
              <a:rPr dirty="0"/>
              <a:t>for</a:t>
            </a:r>
            <a:r>
              <a:rPr spc="20" dirty="0"/>
              <a:t> </a:t>
            </a:r>
            <a:r>
              <a:rPr dirty="0"/>
              <a:t>1-bed,</a:t>
            </a:r>
            <a:r>
              <a:rPr spc="20" dirty="0"/>
              <a:t> </a:t>
            </a:r>
            <a:r>
              <a:rPr dirty="0"/>
              <a:t>£</a:t>
            </a:r>
            <a:r>
              <a:rPr spc="20" dirty="0"/>
              <a:t> </a:t>
            </a:r>
            <a:r>
              <a:rPr dirty="0"/>
              <a:t>185k</a:t>
            </a:r>
            <a:r>
              <a:rPr spc="20" dirty="0"/>
              <a:t> </a:t>
            </a:r>
            <a:r>
              <a:rPr dirty="0"/>
              <a:t>for</a:t>
            </a:r>
            <a:r>
              <a:rPr spc="20" dirty="0"/>
              <a:t> </a:t>
            </a:r>
            <a:r>
              <a:rPr dirty="0"/>
              <a:t>2-</a:t>
            </a:r>
            <a:r>
              <a:rPr spc="-25" dirty="0"/>
              <a:t>bed</a:t>
            </a:r>
          </a:p>
          <a:p>
            <a:pPr marL="184150" indent="-171450">
              <a:lnSpc>
                <a:spcPct val="100000"/>
              </a:lnSpc>
              <a:spcBef>
                <a:spcPts val="1714"/>
              </a:spcBef>
              <a:buChar char="•"/>
              <a:tabLst>
                <a:tab pos="184150" algn="l"/>
              </a:tabLst>
            </a:pPr>
            <a:r>
              <a:rPr dirty="0"/>
              <a:t>Ideal</a:t>
            </a:r>
            <a:r>
              <a:rPr spc="5" dirty="0"/>
              <a:t> </a:t>
            </a:r>
            <a:r>
              <a:rPr dirty="0"/>
              <a:t>for</a:t>
            </a:r>
            <a:r>
              <a:rPr spc="10" dirty="0"/>
              <a:t> </a:t>
            </a:r>
            <a:r>
              <a:rPr dirty="0"/>
              <a:t>flood</a:t>
            </a:r>
            <a:r>
              <a:rPr spc="10" dirty="0"/>
              <a:t> </a:t>
            </a:r>
            <a:r>
              <a:rPr dirty="0"/>
              <a:t>risk</a:t>
            </a:r>
            <a:r>
              <a:rPr spc="10" dirty="0"/>
              <a:t> </a:t>
            </a:r>
            <a:r>
              <a:rPr dirty="0"/>
              <a:t>areas</a:t>
            </a:r>
            <a:r>
              <a:rPr spc="10" dirty="0"/>
              <a:t> </a:t>
            </a:r>
            <a:r>
              <a:rPr dirty="0"/>
              <a:t>and</a:t>
            </a:r>
            <a:r>
              <a:rPr spc="10" dirty="0"/>
              <a:t> </a:t>
            </a:r>
            <a:r>
              <a:rPr dirty="0"/>
              <a:t>for</a:t>
            </a:r>
            <a:r>
              <a:rPr spc="10" dirty="0"/>
              <a:t> </a:t>
            </a:r>
            <a:r>
              <a:rPr dirty="0"/>
              <a:t>affordable</a:t>
            </a:r>
            <a:r>
              <a:rPr spc="10" dirty="0"/>
              <a:t> </a:t>
            </a:r>
            <a:r>
              <a:rPr spc="-10" dirty="0"/>
              <a:t>housing</a:t>
            </a: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16003" y="1929002"/>
            <a:ext cx="6217196" cy="456899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59994" y="1511998"/>
            <a:ext cx="5256530" cy="504190"/>
          </a:xfrm>
          <a:prstGeom prst="rect">
            <a:avLst/>
          </a:prstGeom>
          <a:solidFill>
            <a:srgbClr val="90BBD7"/>
          </a:solidFill>
        </p:spPr>
        <p:txBody>
          <a:bodyPr vert="horz" wrap="square" lIns="0" tIns="104775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825"/>
              </a:spcBef>
            </a:pPr>
            <a:r>
              <a:rPr sz="1800" b="1" dirty="0">
                <a:latin typeface="Arial"/>
                <a:cs typeface="Arial"/>
              </a:rPr>
              <a:t>Affordable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transportable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modular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homes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16003" y="1511998"/>
            <a:ext cx="6217285" cy="504190"/>
          </a:xfrm>
          <a:custGeom>
            <a:avLst/>
            <a:gdLst/>
            <a:ahLst/>
            <a:cxnLst/>
            <a:rect l="l" t="t" r="r" b="b"/>
            <a:pathLst>
              <a:path w="6217284" h="504189">
                <a:moveTo>
                  <a:pt x="6217196" y="0"/>
                </a:moveTo>
                <a:lnTo>
                  <a:pt x="0" y="0"/>
                </a:lnTo>
                <a:lnTo>
                  <a:pt x="0" y="503999"/>
                </a:lnTo>
                <a:lnTo>
                  <a:pt x="6217196" y="503999"/>
                </a:lnTo>
                <a:lnTo>
                  <a:pt x="6217196" y="0"/>
                </a:lnTo>
                <a:close/>
              </a:path>
            </a:pathLst>
          </a:custGeom>
          <a:solidFill>
            <a:srgbClr val="B9D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092277" y="1604517"/>
            <a:ext cx="3265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Stijl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homes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based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-10" dirty="0">
                <a:latin typeface="Arial"/>
                <a:cs typeface="Arial"/>
              </a:rPr>
              <a:t> Hastings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499823" y="491199"/>
            <a:ext cx="319405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48435" algn="l"/>
              </a:tabLst>
            </a:pPr>
            <a:r>
              <a:rPr spc="-10" dirty="0"/>
              <a:t>Fairer</a:t>
            </a:r>
            <a:r>
              <a:rPr dirty="0"/>
              <a:t>	</a:t>
            </a:r>
            <a:r>
              <a:rPr spc="-20" dirty="0"/>
              <a:t>Warmth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DD1454-3F1D-8FF4-2793-AA1DC8B5BA9A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3" name="object 3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12299" y="1270699"/>
            <a:ext cx="8176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phone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App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personalised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energy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platform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that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every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resident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can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use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9994" y="1728000"/>
            <a:ext cx="11532870" cy="4770120"/>
          </a:xfrm>
          <a:custGeom>
            <a:avLst/>
            <a:gdLst/>
            <a:ahLst/>
            <a:cxnLst/>
            <a:rect l="l" t="t" r="r" b="b"/>
            <a:pathLst>
              <a:path w="11532870" h="4770120">
                <a:moveTo>
                  <a:pt x="11532603" y="0"/>
                </a:moveTo>
                <a:lnTo>
                  <a:pt x="0" y="0"/>
                </a:lnTo>
                <a:lnTo>
                  <a:pt x="0" y="4770005"/>
                </a:lnTo>
                <a:lnTo>
                  <a:pt x="11532603" y="4770005"/>
                </a:lnTo>
                <a:lnTo>
                  <a:pt x="11532603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91299" y="2188866"/>
            <a:ext cx="2998470" cy="3237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1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Energise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Sussex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Coast.</a:t>
            </a:r>
            <a:endParaRPr sz="1650">
              <a:latin typeface="Arial"/>
              <a:cs typeface="Arial"/>
            </a:endParaRPr>
          </a:p>
          <a:p>
            <a:pPr marL="183515" marR="5080">
              <a:lnSpc>
                <a:spcPct val="100800"/>
              </a:lnSpc>
            </a:pPr>
            <a:r>
              <a:rPr sz="1650" dirty="0">
                <a:latin typeface="Arial"/>
                <a:cs typeface="Arial"/>
              </a:rPr>
              <a:t>Our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energy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advice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service </a:t>
            </a:r>
            <a:r>
              <a:rPr sz="1650" dirty="0">
                <a:latin typeface="Arial"/>
                <a:cs typeface="Arial"/>
              </a:rPr>
              <a:t>held</a:t>
            </a:r>
            <a:r>
              <a:rPr sz="1650" spc="4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appointments</a:t>
            </a:r>
            <a:r>
              <a:rPr sz="1650" spc="4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40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9700 </a:t>
            </a:r>
            <a:r>
              <a:rPr sz="1650" dirty="0">
                <a:latin typeface="Arial"/>
                <a:cs typeface="Arial"/>
              </a:rPr>
              <a:t>residents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4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2024,</a:t>
            </a:r>
            <a:r>
              <a:rPr sz="1650" spc="4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saving </a:t>
            </a:r>
            <a:r>
              <a:rPr sz="1650" dirty="0">
                <a:latin typeface="Arial"/>
                <a:cs typeface="Arial"/>
              </a:rPr>
              <a:t>them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£450k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at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roughly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£365 </a:t>
            </a:r>
            <a:r>
              <a:rPr sz="1650" dirty="0">
                <a:latin typeface="Arial"/>
                <a:cs typeface="Arial"/>
              </a:rPr>
              <a:t>per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household.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distributed</a:t>
            </a:r>
            <a:endParaRPr sz="1650">
              <a:latin typeface="Arial"/>
              <a:cs typeface="Arial"/>
            </a:endParaRPr>
          </a:p>
          <a:p>
            <a:pPr marL="183515">
              <a:lnSpc>
                <a:spcPct val="100000"/>
              </a:lnSpc>
              <a:spcBef>
                <a:spcPts val="15"/>
              </a:spcBef>
            </a:pPr>
            <a:r>
              <a:rPr sz="1650" dirty="0">
                <a:latin typeface="Arial"/>
                <a:cs typeface="Arial"/>
              </a:rPr>
              <a:t>£90k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fuel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vouchers.</a:t>
            </a:r>
            <a:endParaRPr sz="1650">
              <a:latin typeface="Arial"/>
              <a:cs typeface="Arial"/>
            </a:endParaRPr>
          </a:p>
          <a:p>
            <a:pPr marL="183515" marR="278765" indent="-171450">
              <a:lnSpc>
                <a:spcPct val="100800"/>
              </a:lnSpc>
              <a:spcBef>
                <a:spcPts val="1345"/>
              </a:spcBef>
              <a:buChar char="•"/>
              <a:tabLst>
                <a:tab pos="183515" algn="l"/>
              </a:tabLst>
            </a:pPr>
            <a:r>
              <a:rPr sz="1650" dirty="0">
                <a:latin typeface="Arial"/>
                <a:cs typeface="Arial"/>
              </a:rPr>
              <a:t>84%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our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clients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are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in </a:t>
            </a:r>
            <a:r>
              <a:rPr sz="1650" dirty="0">
                <a:latin typeface="Arial"/>
                <a:cs typeface="Arial"/>
              </a:rPr>
              <a:t>fuel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poverty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72%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have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-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disability.</a:t>
            </a:r>
            <a:r>
              <a:rPr sz="1650" spc="-5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Two</a:t>
            </a:r>
            <a:r>
              <a:rPr sz="1650" spc="-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thirds</a:t>
            </a:r>
            <a:r>
              <a:rPr sz="1650" spc="-2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rent.</a:t>
            </a:r>
            <a:endParaRPr sz="1650">
              <a:latin typeface="Arial"/>
              <a:cs typeface="Arial"/>
            </a:endParaRPr>
          </a:p>
          <a:p>
            <a:pPr marL="183515" marR="24130">
              <a:lnSpc>
                <a:spcPct val="100800"/>
              </a:lnSpc>
            </a:pPr>
            <a:r>
              <a:rPr sz="1650" spc="-10" dirty="0">
                <a:latin typeface="Arial"/>
                <a:cs typeface="Arial"/>
              </a:rPr>
              <a:t>Tackling</a:t>
            </a:r>
            <a:r>
              <a:rPr sz="1650" spc="-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energy</a:t>
            </a:r>
            <a:r>
              <a:rPr sz="1650" spc="-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inequality</a:t>
            </a:r>
            <a:r>
              <a:rPr sz="1650" spc="50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has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always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been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our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passion.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74592" y="1980006"/>
            <a:ext cx="8343163" cy="451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52209" y="432679"/>
            <a:ext cx="171386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60" dirty="0">
                <a:solidFill>
                  <a:srgbClr val="FFFFFF"/>
                </a:solidFill>
              </a:rPr>
              <a:t>Contacts: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719899" y="1085136"/>
            <a:ext cx="3414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0365F"/>
                </a:solidFill>
                <a:latin typeface="Arial"/>
                <a:cs typeface="Arial"/>
                <a:hlinkClick r:id="rId3"/>
              </a:rPr>
              <a:t>hello@energisesussexcoast.co.uk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9899" y="1580512"/>
            <a:ext cx="1459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365F"/>
                </a:solidFill>
                <a:latin typeface="Arial"/>
                <a:cs typeface="Arial"/>
              </a:rPr>
              <a:t>01424</a:t>
            </a:r>
            <a:r>
              <a:rPr sz="1800" spc="-12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65F"/>
                </a:solidFill>
                <a:latin typeface="Arial"/>
                <a:cs typeface="Arial"/>
              </a:rPr>
              <a:t>390062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899" y="2075888"/>
            <a:ext cx="3249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0365F"/>
                </a:solidFill>
                <a:latin typeface="Arial"/>
                <a:cs typeface="Arial"/>
                <a:hlinkClick r:id="rId4"/>
              </a:rPr>
              <a:t>www.energisesussexcoast.co.uk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9899" y="2571264"/>
            <a:ext cx="2515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00365F"/>
                </a:solidFill>
                <a:latin typeface="Arial"/>
                <a:cs typeface="Arial"/>
                <a:hlinkClick r:id="rId5"/>
              </a:rPr>
              <a:t>www.energisesouth.coop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0546" y="961234"/>
            <a:ext cx="3714750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200"/>
              </a:lnSpc>
              <a:spcBef>
                <a:spcPts val="100"/>
              </a:spcBef>
            </a:pPr>
            <a:r>
              <a:rPr sz="1800" spc="-25" dirty="0">
                <a:solidFill>
                  <a:srgbClr val="00365F"/>
                </a:solidFill>
                <a:latin typeface="Arial"/>
                <a:cs typeface="Arial"/>
                <a:hlinkClick r:id="rId6"/>
              </a:rPr>
              <a:t>Richard@energisesussexcoast.co.uk</a:t>
            </a:r>
            <a:r>
              <a:rPr sz="1800" spc="-2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00365F"/>
                </a:solidFill>
                <a:latin typeface="Arial"/>
                <a:cs typeface="Arial"/>
              </a:rPr>
              <a:t>Tel</a:t>
            </a:r>
            <a:r>
              <a:rPr sz="1800" spc="-4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65F"/>
                </a:solidFill>
                <a:latin typeface="Arial"/>
                <a:cs typeface="Arial"/>
              </a:rPr>
              <a:t>07854951325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0546" y="2155899"/>
            <a:ext cx="3811904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200"/>
              </a:lnSpc>
              <a:spcBef>
                <a:spcPts val="100"/>
              </a:spcBef>
            </a:pPr>
            <a:r>
              <a:rPr sz="1800" spc="-25" dirty="0">
                <a:solidFill>
                  <a:srgbClr val="00365F"/>
                </a:solidFill>
                <a:latin typeface="Arial"/>
                <a:cs typeface="Arial"/>
                <a:hlinkClick r:id="rId7"/>
              </a:rPr>
              <a:t>Churchill@energisesussexcoast.co.uk</a:t>
            </a:r>
            <a:r>
              <a:rPr sz="1800" spc="-2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00365F"/>
                </a:solidFill>
                <a:latin typeface="Arial"/>
                <a:cs typeface="Arial"/>
              </a:rPr>
              <a:t>Tel:</a:t>
            </a:r>
            <a:r>
              <a:rPr sz="1800" spc="-6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65F"/>
                </a:solidFill>
                <a:latin typeface="Arial"/>
                <a:cs typeface="Arial"/>
              </a:rPr>
              <a:t>078</a:t>
            </a:r>
            <a:r>
              <a:rPr sz="1800" spc="-9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65F"/>
                </a:solidFill>
                <a:latin typeface="Arial"/>
                <a:cs typeface="Arial"/>
              </a:rPr>
              <a:t>4397</a:t>
            </a:r>
            <a:r>
              <a:rPr sz="1800" spc="-8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365F"/>
                </a:solidFill>
                <a:latin typeface="Arial"/>
                <a:cs typeface="Arial"/>
              </a:rPr>
              <a:t>2349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555198" y="5220004"/>
            <a:ext cx="1278255" cy="1278255"/>
            <a:chOff x="10555198" y="5220004"/>
            <a:chExt cx="1278255" cy="1278255"/>
          </a:xfrm>
        </p:grpSpPr>
        <p:sp>
          <p:nvSpPr>
            <p:cNvPr id="10" name="object 10"/>
            <p:cNvSpPr/>
            <p:nvPr/>
          </p:nvSpPr>
          <p:spPr>
            <a:xfrm>
              <a:off x="10555198" y="5220004"/>
              <a:ext cx="1278255" cy="1278255"/>
            </a:xfrm>
            <a:custGeom>
              <a:avLst/>
              <a:gdLst/>
              <a:ahLst/>
              <a:cxnLst/>
              <a:rect l="l" t="t" r="r" b="b"/>
              <a:pathLst>
                <a:path w="1278254" h="1278254">
                  <a:moveTo>
                    <a:pt x="1278001" y="0"/>
                  </a:moveTo>
                  <a:lnTo>
                    <a:pt x="0" y="0"/>
                  </a:lnTo>
                  <a:lnTo>
                    <a:pt x="0" y="1278001"/>
                  </a:lnTo>
                  <a:lnTo>
                    <a:pt x="1278001" y="1278001"/>
                  </a:lnTo>
                  <a:lnTo>
                    <a:pt x="1278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29316" y="5293575"/>
              <a:ext cx="1127760" cy="275590"/>
            </a:xfrm>
            <a:custGeom>
              <a:avLst/>
              <a:gdLst/>
              <a:ahLst/>
              <a:cxnLst/>
              <a:rect l="l" t="t" r="r" b="b"/>
              <a:pathLst>
                <a:path w="1127759" h="275589">
                  <a:moveTo>
                    <a:pt x="115023" y="46278"/>
                  </a:moveTo>
                  <a:lnTo>
                    <a:pt x="46012" y="46278"/>
                  </a:lnTo>
                  <a:lnTo>
                    <a:pt x="46012" y="114858"/>
                  </a:lnTo>
                  <a:lnTo>
                    <a:pt x="115023" y="114858"/>
                  </a:lnTo>
                  <a:lnTo>
                    <a:pt x="115023" y="46278"/>
                  </a:lnTo>
                  <a:close/>
                </a:path>
                <a:path w="1127759" h="275589">
                  <a:moveTo>
                    <a:pt x="161036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37160"/>
                  </a:lnTo>
                  <a:lnTo>
                    <a:pt x="0" y="160020"/>
                  </a:lnTo>
                  <a:lnTo>
                    <a:pt x="161036" y="160020"/>
                  </a:lnTo>
                  <a:lnTo>
                    <a:pt x="161036" y="137718"/>
                  </a:lnTo>
                  <a:lnTo>
                    <a:pt x="161036" y="137160"/>
                  </a:lnTo>
                  <a:lnTo>
                    <a:pt x="161036" y="23418"/>
                  </a:lnTo>
                  <a:lnTo>
                    <a:pt x="138023" y="23418"/>
                  </a:lnTo>
                  <a:lnTo>
                    <a:pt x="138023" y="137160"/>
                  </a:lnTo>
                  <a:lnTo>
                    <a:pt x="22999" y="137160"/>
                  </a:lnTo>
                  <a:lnTo>
                    <a:pt x="22999" y="22860"/>
                  </a:lnTo>
                  <a:lnTo>
                    <a:pt x="161036" y="22860"/>
                  </a:lnTo>
                  <a:lnTo>
                    <a:pt x="161036" y="0"/>
                  </a:lnTo>
                  <a:close/>
                </a:path>
                <a:path w="1127759" h="275589">
                  <a:moveTo>
                    <a:pt x="276047" y="46278"/>
                  </a:moveTo>
                  <a:lnTo>
                    <a:pt x="253047" y="46278"/>
                  </a:lnTo>
                  <a:lnTo>
                    <a:pt x="253047" y="69138"/>
                  </a:lnTo>
                  <a:lnTo>
                    <a:pt x="276047" y="69138"/>
                  </a:lnTo>
                  <a:lnTo>
                    <a:pt x="276047" y="46278"/>
                  </a:lnTo>
                  <a:close/>
                </a:path>
                <a:path w="1127759" h="275589">
                  <a:moveTo>
                    <a:pt x="368071" y="558"/>
                  </a:moveTo>
                  <a:lnTo>
                    <a:pt x="253047" y="558"/>
                  </a:lnTo>
                  <a:lnTo>
                    <a:pt x="253047" y="22860"/>
                  </a:lnTo>
                  <a:lnTo>
                    <a:pt x="230047" y="22860"/>
                  </a:lnTo>
                  <a:lnTo>
                    <a:pt x="230047" y="558"/>
                  </a:lnTo>
                  <a:lnTo>
                    <a:pt x="207035" y="558"/>
                  </a:lnTo>
                  <a:lnTo>
                    <a:pt x="207035" y="22860"/>
                  </a:lnTo>
                  <a:lnTo>
                    <a:pt x="184035" y="22860"/>
                  </a:lnTo>
                  <a:lnTo>
                    <a:pt x="184035" y="182880"/>
                  </a:lnTo>
                  <a:lnTo>
                    <a:pt x="207035" y="182880"/>
                  </a:lnTo>
                  <a:lnTo>
                    <a:pt x="207035" y="137160"/>
                  </a:lnTo>
                  <a:lnTo>
                    <a:pt x="230047" y="137160"/>
                  </a:lnTo>
                  <a:lnTo>
                    <a:pt x="230047" y="160020"/>
                  </a:lnTo>
                  <a:lnTo>
                    <a:pt x="230047" y="182880"/>
                  </a:lnTo>
                  <a:lnTo>
                    <a:pt x="322059" y="182880"/>
                  </a:lnTo>
                  <a:lnTo>
                    <a:pt x="322059" y="252730"/>
                  </a:lnTo>
                  <a:lnTo>
                    <a:pt x="345071" y="252730"/>
                  </a:lnTo>
                  <a:lnTo>
                    <a:pt x="345071" y="182880"/>
                  </a:lnTo>
                  <a:lnTo>
                    <a:pt x="345071" y="160578"/>
                  </a:lnTo>
                  <a:lnTo>
                    <a:pt x="345071" y="160020"/>
                  </a:lnTo>
                  <a:lnTo>
                    <a:pt x="345071" y="137718"/>
                  </a:lnTo>
                  <a:lnTo>
                    <a:pt x="322059" y="137718"/>
                  </a:lnTo>
                  <a:lnTo>
                    <a:pt x="322059" y="160020"/>
                  </a:lnTo>
                  <a:lnTo>
                    <a:pt x="299046" y="160020"/>
                  </a:lnTo>
                  <a:lnTo>
                    <a:pt x="299046" y="137718"/>
                  </a:lnTo>
                  <a:lnTo>
                    <a:pt x="276047" y="137718"/>
                  </a:lnTo>
                  <a:lnTo>
                    <a:pt x="276047" y="160020"/>
                  </a:lnTo>
                  <a:lnTo>
                    <a:pt x="253047" y="160020"/>
                  </a:lnTo>
                  <a:lnTo>
                    <a:pt x="253047" y="137160"/>
                  </a:lnTo>
                  <a:lnTo>
                    <a:pt x="299046" y="137160"/>
                  </a:lnTo>
                  <a:lnTo>
                    <a:pt x="299046" y="114300"/>
                  </a:lnTo>
                  <a:lnTo>
                    <a:pt x="345071" y="114300"/>
                  </a:lnTo>
                  <a:lnTo>
                    <a:pt x="345071" y="137160"/>
                  </a:lnTo>
                  <a:lnTo>
                    <a:pt x="368071" y="137160"/>
                  </a:lnTo>
                  <a:lnTo>
                    <a:pt x="368071" y="114300"/>
                  </a:lnTo>
                  <a:lnTo>
                    <a:pt x="368071" y="91440"/>
                  </a:lnTo>
                  <a:lnTo>
                    <a:pt x="276047" y="91440"/>
                  </a:lnTo>
                  <a:lnTo>
                    <a:pt x="276047" y="114300"/>
                  </a:lnTo>
                  <a:lnTo>
                    <a:pt x="253047" y="114300"/>
                  </a:lnTo>
                  <a:lnTo>
                    <a:pt x="253047" y="91440"/>
                  </a:lnTo>
                  <a:lnTo>
                    <a:pt x="230047" y="91440"/>
                  </a:lnTo>
                  <a:lnTo>
                    <a:pt x="230047" y="45720"/>
                  </a:lnTo>
                  <a:lnTo>
                    <a:pt x="299046" y="45720"/>
                  </a:lnTo>
                  <a:lnTo>
                    <a:pt x="299046" y="23418"/>
                  </a:lnTo>
                  <a:lnTo>
                    <a:pt x="368071" y="23418"/>
                  </a:lnTo>
                  <a:lnTo>
                    <a:pt x="368071" y="558"/>
                  </a:lnTo>
                  <a:close/>
                </a:path>
                <a:path w="1127759" h="275589">
                  <a:moveTo>
                    <a:pt x="391071" y="137718"/>
                  </a:moveTo>
                  <a:lnTo>
                    <a:pt x="368071" y="137718"/>
                  </a:lnTo>
                  <a:lnTo>
                    <a:pt x="368071" y="183438"/>
                  </a:lnTo>
                  <a:lnTo>
                    <a:pt x="391071" y="183438"/>
                  </a:lnTo>
                  <a:lnTo>
                    <a:pt x="391071" y="137718"/>
                  </a:lnTo>
                  <a:close/>
                </a:path>
                <a:path w="1127759" h="275589">
                  <a:moveTo>
                    <a:pt x="414070" y="69138"/>
                  </a:moveTo>
                  <a:lnTo>
                    <a:pt x="391071" y="69138"/>
                  </a:lnTo>
                  <a:lnTo>
                    <a:pt x="391071" y="114858"/>
                  </a:lnTo>
                  <a:lnTo>
                    <a:pt x="414070" y="114858"/>
                  </a:lnTo>
                  <a:lnTo>
                    <a:pt x="414070" y="69138"/>
                  </a:lnTo>
                  <a:close/>
                </a:path>
                <a:path w="1127759" h="275589">
                  <a:moveTo>
                    <a:pt x="437083" y="137718"/>
                  </a:moveTo>
                  <a:lnTo>
                    <a:pt x="414070" y="137718"/>
                  </a:lnTo>
                  <a:lnTo>
                    <a:pt x="414070" y="160578"/>
                  </a:lnTo>
                  <a:lnTo>
                    <a:pt x="437083" y="160578"/>
                  </a:lnTo>
                  <a:lnTo>
                    <a:pt x="437083" y="137718"/>
                  </a:lnTo>
                  <a:close/>
                </a:path>
                <a:path w="1127759" h="275589">
                  <a:moveTo>
                    <a:pt x="506095" y="22860"/>
                  </a:moveTo>
                  <a:lnTo>
                    <a:pt x="483082" y="22860"/>
                  </a:lnTo>
                  <a:lnTo>
                    <a:pt x="483082" y="45720"/>
                  </a:lnTo>
                  <a:lnTo>
                    <a:pt x="437083" y="45720"/>
                  </a:lnTo>
                  <a:lnTo>
                    <a:pt x="437083" y="22860"/>
                  </a:lnTo>
                  <a:lnTo>
                    <a:pt x="460082" y="22860"/>
                  </a:lnTo>
                  <a:lnTo>
                    <a:pt x="460082" y="0"/>
                  </a:lnTo>
                  <a:lnTo>
                    <a:pt x="391071" y="0"/>
                  </a:lnTo>
                  <a:lnTo>
                    <a:pt x="391071" y="22860"/>
                  </a:lnTo>
                  <a:lnTo>
                    <a:pt x="391071" y="45720"/>
                  </a:lnTo>
                  <a:lnTo>
                    <a:pt x="345071" y="45720"/>
                  </a:lnTo>
                  <a:lnTo>
                    <a:pt x="345071" y="68580"/>
                  </a:lnTo>
                  <a:lnTo>
                    <a:pt x="506095" y="68580"/>
                  </a:lnTo>
                  <a:lnTo>
                    <a:pt x="506095" y="45720"/>
                  </a:lnTo>
                  <a:lnTo>
                    <a:pt x="506095" y="22860"/>
                  </a:lnTo>
                  <a:close/>
                </a:path>
                <a:path w="1127759" h="275589">
                  <a:moveTo>
                    <a:pt x="575106" y="137718"/>
                  </a:moveTo>
                  <a:lnTo>
                    <a:pt x="552094" y="137718"/>
                  </a:lnTo>
                  <a:lnTo>
                    <a:pt x="552094" y="160578"/>
                  </a:lnTo>
                  <a:lnTo>
                    <a:pt x="575106" y="160578"/>
                  </a:lnTo>
                  <a:lnTo>
                    <a:pt x="575106" y="137718"/>
                  </a:lnTo>
                  <a:close/>
                </a:path>
                <a:path w="1127759" h="275589">
                  <a:moveTo>
                    <a:pt x="713130" y="558"/>
                  </a:moveTo>
                  <a:lnTo>
                    <a:pt x="690130" y="558"/>
                  </a:lnTo>
                  <a:lnTo>
                    <a:pt x="690130" y="22860"/>
                  </a:lnTo>
                  <a:lnTo>
                    <a:pt x="667118" y="22860"/>
                  </a:lnTo>
                  <a:lnTo>
                    <a:pt x="667118" y="0"/>
                  </a:lnTo>
                  <a:lnTo>
                    <a:pt x="644105" y="0"/>
                  </a:lnTo>
                  <a:lnTo>
                    <a:pt x="644105" y="22860"/>
                  </a:lnTo>
                  <a:lnTo>
                    <a:pt x="644105" y="45720"/>
                  </a:lnTo>
                  <a:lnTo>
                    <a:pt x="575106" y="45720"/>
                  </a:lnTo>
                  <a:lnTo>
                    <a:pt x="575106" y="22860"/>
                  </a:lnTo>
                  <a:lnTo>
                    <a:pt x="575106" y="0"/>
                  </a:lnTo>
                  <a:lnTo>
                    <a:pt x="552094" y="0"/>
                  </a:lnTo>
                  <a:lnTo>
                    <a:pt x="552094" y="22860"/>
                  </a:lnTo>
                  <a:lnTo>
                    <a:pt x="529094" y="22860"/>
                  </a:lnTo>
                  <a:lnTo>
                    <a:pt x="529094" y="45720"/>
                  </a:lnTo>
                  <a:lnTo>
                    <a:pt x="552094" y="45720"/>
                  </a:lnTo>
                  <a:lnTo>
                    <a:pt x="552094" y="68580"/>
                  </a:lnTo>
                  <a:lnTo>
                    <a:pt x="644105" y="68580"/>
                  </a:lnTo>
                  <a:lnTo>
                    <a:pt x="644105" y="91440"/>
                  </a:lnTo>
                  <a:lnTo>
                    <a:pt x="621118" y="91440"/>
                  </a:lnTo>
                  <a:lnTo>
                    <a:pt x="621118" y="69138"/>
                  </a:lnTo>
                  <a:lnTo>
                    <a:pt x="598106" y="69138"/>
                  </a:lnTo>
                  <a:lnTo>
                    <a:pt x="598106" y="114300"/>
                  </a:lnTo>
                  <a:lnTo>
                    <a:pt x="598106" y="160020"/>
                  </a:lnTo>
                  <a:lnTo>
                    <a:pt x="598106" y="182880"/>
                  </a:lnTo>
                  <a:lnTo>
                    <a:pt x="529094" y="182880"/>
                  </a:lnTo>
                  <a:lnTo>
                    <a:pt x="529094" y="114300"/>
                  </a:lnTo>
                  <a:lnTo>
                    <a:pt x="598106" y="114300"/>
                  </a:lnTo>
                  <a:lnTo>
                    <a:pt x="598106" y="69138"/>
                  </a:lnTo>
                  <a:lnTo>
                    <a:pt x="575106" y="69138"/>
                  </a:lnTo>
                  <a:lnTo>
                    <a:pt x="575106" y="91440"/>
                  </a:lnTo>
                  <a:lnTo>
                    <a:pt x="552094" y="91440"/>
                  </a:lnTo>
                  <a:lnTo>
                    <a:pt x="552094" y="69138"/>
                  </a:lnTo>
                  <a:lnTo>
                    <a:pt x="506095" y="69138"/>
                  </a:lnTo>
                  <a:lnTo>
                    <a:pt x="506095" y="91440"/>
                  </a:lnTo>
                  <a:lnTo>
                    <a:pt x="483082" y="91440"/>
                  </a:lnTo>
                  <a:lnTo>
                    <a:pt x="483082" y="69138"/>
                  </a:lnTo>
                  <a:lnTo>
                    <a:pt x="460082" y="69138"/>
                  </a:lnTo>
                  <a:lnTo>
                    <a:pt x="460082" y="91440"/>
                  </a:lnTo>
                  <a:lnTo>
                    <a:pt x="437083" y="91440"/>
                  </a:lnTo>
                  <a:lnTo>
                    <a:pt x="437083" y="114300"/>
                  </a:lnTo>
                  <a:lnTo>
                    <a:pt x="437083" y="137160"/>
                  </a:lnTo>
                  <a:lnTo>
                    <a:pt x="460082" y="137160"/>
                  </a:lnTo>
                  <a:lnTo>
                    <a:pt x="460082" y="160020"/>
                  </a:lnTo>
                  <a:lnTo>
                    <a:pt x="483082" y="160020"/>
                  </a:lnTo>
                  <a:lnTo>
                    <a:pt x="483082" y="137160"/>
                  </a:lnTo>
                  <a:lnTo>
                    <a:pt x="483082" y="114300"/>
                  </a:lnTo>
                  <a:lnTo>
                    <a:pt x="506095" y="114300"/>
                  </a:lnTo>
                  <a:lnTo>
                    <a:pt x="506095" y="182880"/>
                  </a:lnTo>
                  <a:lnTo>
                    <a:pt x="506095" y="207010"/>
                  </a:lnTo>
                  <a:lnTo>
                    <a:pt x="621118" y="207010"/>
                  </a:lnTo>
                  <a:lnTo>
                    <a:pt x="621118" y="182880"/>
                  </a:lnTo>
                  <a:lnTo>
                    <a:pt x="644105" y="182880"/>
                  </a:lnTo>
                  <a:lnTo>
                    <a:pt x="644105" y="160020"/>
                  </a:lnTo>
                  <a:lnTo>
                    <a:pt x="621118" y="160020"/>
                  </a:lnTo>
                  <a:lnTo>
                    <a:pt x="621118" y="114300"/>
                  </a:lnTo>
                  <a:lnTo>
                    <a:pt x="644105" y="114300"/>
                  </a:lnTo>
                  <a:lnTo>
                    <a:pt x="644105" y="137160"/>
                  </a:lnTo>
                  <a:lnTo>
                    <a:pt x="644105" y="160020"/>
                  </a:lnTo>
                  <a:lnTo>
                    <a:pt x="667118" y="160020"/>
                  </a:lnTo>
                  <a:lnTo>
                    <a:pt x="667118" y="137160"/>
                  </a:lnTo>
                  <a:lnTo>
                    <a:pt x="690130" y="137160"/>
                  </a:lnTo>
                  <a:lnTo>
                    <a:pt x="690130" y="160020"/>
                  </a:lnTo>
                  <a:lnTo>
                    <a:pt x="667118" y="160020"/>
                  </a:lnTo>
                  <a:lnTo>
                    <a:pt x="667118" y="182880"/>
                  </a:lnTo>
                  <a:lnTo>
                    <a:pt x="713130" y="182880"/>
                  </a:lnTo>
                  <a:lnTo>
                    <a:pt x="713130" y="160020"/>
                  </a:lnTo>
                  <a:lnTo>
                    <a:pt x="713130" y="137160"/>
                  </a:lnTo>
                  <a:lnTo>
                    <a:pt x="713130" y="114300"/>
                  </a:lnTo>
                  <a:lnTo>
                    <a:pt x="667118" y="114300"/>
                  </a:lnTo>
                  <a:lnTo>
                    <a:pt x="667118" y="91440"/>
                  </a:lnTo>
                  <a:lnTo>
                    <a:pt x="690130" y="91440"/>
                  </a:lnTo>
                  <a:lnTo>
                    <a:pt x="690130" y="68580"/>
                  </a:lnTo>
                  <a:lnTo>
                    <a:pt x="690130" y="45720"/>
                  </a:lnTo>
                  <a:lnTo>
                    <a:pt x="713130" y="45720"/>
                  </a:lnTo>
                  <a:lnTo>
                    <a:pt x="713130" y="23418"/>
                  </a:lnTo>
                  <a:lnTo>
                    <a:pt x="713130" y="22860"/>
                  </a:lnTo>
                  <a:lnTo>
                    <a:pt x="713130" y="558"/>
                  </a:lnTo>
                  <a:close/>
                </a:path>
                <a:path w="1127759" h="275589">
                  <a:moveTo>
                    <a:pt x="759129" y="91998"/>
                  </a:moveTo>
                  <a:lnTo>
                    <a:pt x="736130" y="91998"/>
                  </a:lnTo>
                  <a:lnTo>
                    <a:pt x="736130" y="183438"/>
                  </a:lnTo>
                  <a:lnTo>
                    <a:pt x="759129" y="183438"/>
                  </a:lnTo>
                  <a:lnTo>
                    <a:pt x="759129" y="91998"/>
                  </a:lnTo>
                  <a:close/>
                </a:path>
                <a:path w="1127759" h="275589">
                  <a:moveTo>
                    <a:pt x="851154" y="91998"/>
                  </a:moveTo>
                  <a:lnTo>
                    <a:pt x="828141" y="91998"/>
                  </a:lnTo>
                  <a:lnTo>
                    <a:pt x="828141" y="114300"/>
                  </a:lnTo>
                  <a:lnTo>
                    <a:pt x="805154" y="114300"/>
                  </a:lnTo>
                  <a:lnTo>
                    <a:pt x="805154" y="91440"/>
                  </a:lnTo>
                  <a:lnTo>
                    <a:pt x="782142" y="91440"/>
                  </a:lnTo>
                  <a:lnTo>
                    <a:pt x="782142" y="114300"/>
                  </a:lnTo>
                  <a:lnTo>
                    <a:pt x="782142" y="137160"/>
                  </a:lnTo>
                  <a:lnTo>
                    <a:pt x="782142" y="160020"/>
                  </a:lnTo>
                  <a:lnTo>
                    <a:pt x="805154" y="160020"/>
                  </a:lnTo>
                  <a:lnTo>
                    <a:pt x="805154" y="137160"/>
                  </a:lnTo>
                  <a:lnTo>
                    <a:pt x="828141" y="137160"/>
                  </a:lnTo>
                  <a:lnTo>
                    <a:pt x="828141" y="114858"/>
                  </a:lnTo>
                  <a:lnTo>
                    <a:pt x="851154" y="114858"/>
                  </a:lnTo>
                  <a:lnTo>
                    <a:pt x="851154" y="91998"/>
                  </a:lnTo>
                  <a:close/>
                </a:path>
                <a:path w="1127759" h="275589">
                  <a:moveTo>
                    <a:pt x="943165" y="0"/>
                  </a:moveTo>
                  <a:lnTo>
                    <a:pt x="920165" y="0"/>
                  </a:lnTo>
                  <a:lnTo>
                    <a:pt x="920165" y="22860"/>
                  </a:lnTo>
                  <a:lnTo>
                    <a:pt x="874153" y="22860"/>
                  </a:lnTo>
                  <a:lnTo>
                    <a:pt x="874153" y="558"/>
                  </a:lnTo>
                  <a:lnTo>
                    <a:pt x="782142" y="558"/>
                  </a:lnTo>
                  <a:lnTo>
                    <a:pt x="782142" y="23418"/>
                  </a:lnTo>
                  <a:lnTo>
                    <a:pt x="759129" y="23418"/>
                  </a:lnTo>
                  <a:lnTo>
                    <a:pt x="759129" y="46278"/>
                  </a:lnTo>
                  <a:lnTo>
                    <a:pt x="713130" y="46278"/>
                  </a:lnTo>
                  <a:lnTo>
                    <a:pt x="713130" y="69138"/>
                  </a:lnTo>
                  <a:lnTo>
                    <a:pt x="782142" y="69138"/>
                  </a:lnTo>
                  <a:lnTo>
                    <a:pt x="782142" y="46278"/>
                  </a:lnTo>
                  <a:lnTo>
                    <a:pt x="828141" y="46278"/>
                  </a:lnTo>
                  <a:lnTo>
                    <a:pt x="828141" y="23418"/>
                  </a:lnTo>
                  <a:lnTo>
                    <a:pt x="851154" y="23418"/>
                  </a:lnTo>
                  <a:lnTo>
                    <a:pt x="851154" y="45720"/>
                  </a:lnTo>
                  <a:lnTo>
                    <a:pt x="897153" y="45720"/>
                  </a:lnTo>
                  <a:lnTo>
                    <a:pt x="897153" y="68580"/>
                  </a:lnTo>
                  <a:lnTo>
                    <a:pt x="897153" y="91440"/>
                  </a:lnTo>
                  <a:lnTo>
                    <a:pt x="920165" y="91440"/>
                  </a:lnTo>
                  <a:lnTo>
                    <a:pt x="920165" y="68580"/>
                  </a:lnTo>
                  <a:lnTo>
                    <a:pt x="943165" y="68580"/>
                  </a:lnTo>
                  <a:lnTo>
                    <a:pt x="943165" y="45720"/>
                  </a:lnTo>
                  <a:lnTo>
                    <a:pt x="943165" y="22860"/>
                  </a:lnTo>
                  <a:lnTo>
                    <a:pt x="943165" y="0"/>
                  </a:lnTo>
                  <a:close/>
                </a:path>
                <a:path w="1127759" h="275589">
                  <a:moveTo>
                    <a:pt x="966177" y="229870"/>
                  </a:moveTo>
                  <a:lnTo>
                    <a:pt x="920165" y="229870"/>
                  </a:lnTo>
                  <a:lnTo>
                    <a:pt x="920165" y="182880"/>
                  </a:lnTo>
                  <a:lnTo>
                    <a:pt x="920165" y="160020"/>
                  </a:lnTo>
                  <a:lnTo>
                    <a:pt x="897153" y="160020"/>
                  </a:lnTo>
                  <a:lnTo>
                    <a:pt x="897153" y="114300"/>
                  </a:lnTo>
                  <a:lnTo>
                    <a:pt x="874153" y="114300"/>
                  </a:lnTo>
                  <a:lnTo>
                    <a:pt x="874153" y="160020"/>
                  </a:lnTo>
                  <a:lnTo>
                    <a:pt x="874153" y="182880"/>
                  </a:lnTo>
                  <a:lnTo>
                    <a:pt x="897153" y="182880"/>
                  </a:lnTo>
                  <a:lnTo>
                    <a:pt x="897153" y="229870"/>
                  </a:lnTo>
                  <a:lnTo>
                    <a:pt x="897153" y="252730"/>
                  </a:lnTo>
                  <a:lnTo>
                    <a:pt x="943165" y="252730"/>
                  </a:lnTo>
                  <a:lnTo>
                    <a:pt x="943165" y="275590"/>
                  </a:lnTo>
                  <a:lnTo>
                    <a:pt x="966177" y="275590"/>
                  </a:lnTo>
                  <a:lnTo>
                    <a:pt x="966177" y="252730"/>
                  </a:lnTo>
                  <a:lnTo>
                    <a:pt x="966177" y="229870"/>
                  </a:lnTo>
                  <a:close/>
                </a:path>
                <a:path w="1127759" h="275589">
                  <a:moveTo>
                    <a:pt x="1081189" y="46278"/>
                  </a:moveTo>
                  <a:lnTo>
                    <a:pt x="1012177" y="46278"/>
                  </a:lnTo>
                  <a:lnTo>
                    <a:pt x="1012177" y="114858"/>
                  </a:lnTo>
                  <a:lnTo>
                    <a:pt x="1081189" y="114858"/>
                  </a:lnTo>
                  <a:lnTo>
                    <a:pt x="1081189" y="46278"/>
                  </a:lnTo>
                  <a:close/>
                </a:path>
                <a:path w="1127759" h="275589">
                  <a:moveTo>
                    <a:pt x="1127201" y="0"/>
                  </a:moveTo>
                  <a:lnTo>
                    <a:pt x="966177" y="0"/>
                  </a:lnTo>
                  <a:lnTo>
                    <a:pt x="966177" y="22860"/>
                  </a:lnTo>
                  <a:lnTo>
                    <a:pt x="966177" y="137160"/>
                  </a:lnTo>
                  <a:lnTo>
                    <a:pt x="966177" y="160020"/>
                  </a:lnTo>
                  <a:lnTo>
                    <a:pt x="1127201" y="160020"/>
                  </a:lnTo>
                  <a:lnTo>
                    <a:pt x="1127201" y="137718"/>
                  </a:lnTo>
                  <a:lnTo>
                    <a:pt x="1127201" y="137160"/>
                  </a:lnTo>
                  <a:lnTo>
                    <a:pt x="1127201" y="23418"/>
                  </a:lnTo>
                  <a:lnTo>
                    <a:pt x="1104188" y="23418"/>
                  </a:lnTo>
                  <a:lnTo>
                    <a:pt x="1104188" y="137160"/>
                  </a:lnTo>
                  <a:lnTo>
                    <a:pt x="989164" y="137160"/>
                  </a:lnTo>
                  <a:lnTo>
                    <a:pt x="989164" y="22860"/>
                  </a:lnTo>
                  <a:lnTo>
                    <a:pt x="1127201" y="22860"/>
                  </a:lnTo>
                  <a:lnTo>
                    <a:pt x="11272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629316" y="5430735"/>
              <a:ext cx="1127760" cy="230504"/>
            </a:xfrm>
            <a:custGeom>
              <a:avLst/>
              <a:gdLst/>
              <a:ahLst/>
              <a:cxnLst/>
              <a:rect l="l" t="t" r="r" b="b"/>
              <a:pathLst>
                <a:path w="1127759" h="230504">
                  <a:moveTo>
                    <a:pt x="22999" y="184708"/>
                  </a:moveTo>
                  <a:lnTo>
                    <a:pt x="0" y="184708"/>
                  </a:lnTo>
                  <a:lnTo>
                    <a:pt x="0" y="230428"/>
                  </a:lnTo>
                  <a:lnTo>
                    <a:pt x="22999" y="230428"/>
                  </a:lnTo>
                  <a:lnTo>
                    <a:pt x="22999" y="184708"/>
                  </a:lnTo>
                  <a:close/>
                </a:path>
                <a:path w="1127759" h="230504">
                  <a:moveTo>
                    <a:pt x="22999" y="138988"/>
                  </a:moveTo>
                  <a:lnTo>
                    <a:pt x="0" y="138988"/>
                  </a:lnTo>
                  <a:lnTo>
                    <a:pt x="0" y="161848"/>
                  </a:lnTo>
                  <a:lnTo>
                    <a:pt x="22999" y="161848"/>
                  </a:lnTo>
                  <a:lnTo>
                    <a:pt x="22999" y="138988"/>
                  </a:lnTo>
                  <a:close/>
                </a:path>
                <a:path w="1127759" h="230504">
                  <a:moveTo>
                    <a:pt x="92011" y="184708"/>
                  </a:moveTo>
                  <a:lnTo>
                    <a:pt x="69011" y="184708"/>
                  </a:lnTo>
                  <a:lnTo>
                    <a:pt x="69011" y="207568"/>
                  </a:lnTo>
                  <a:lnTo>
                    <a:pt x="92011" y="207568"/>
                  </a:lnTo>
                  <a:lnTo>
                    <a:pt x="92011" y="184708"/>
                  </a:lnTo>
                  <a:close/>
                </a:path>
                <a:path w="1127759" h="230504">
                  <a:moveTo>
                    <a:pt x="230047" y="138988"/>
                  </a:moveTo>
                  <a:lnTo>
                    <a:pt x="207035" y="138988"/>
                  </a:lnTo>
                  <a:lnTo>
                    <a:pt x="207035" y="116128"/>
                  </a:lnTo>
                  <a:lnTo>
                    <a:pt x="184035" y="116128"/>
                  </a:lnTo>
                  <a:lnTo>
                    <a:pt x="184035" y="93268"/>
                  </a:lnTo>
                  <a:lnTo>
                    <a:pt x="138023" y="93268"/>
                  </a:lnTo>
                  <a:lnTo>
                    <a:pt x="138023" y="116128"/>
                  </a:lnTo>
                  <a:lnTo>
                    <a:pt x="161036" y="116128"/>
                  </a:lnTo>
                  <a:lnTo>
                    <a:pt x="161036" y="138988"/>
                  </a:lnTo>
                  <a:lnTo>
                    <a:pt x="138023" y="138988"/>
                  </a:lnTo>
                  <a:lnTo>
                    <a:pt x="138023" y="161290"/>
                  </a:lnTo>
                  <a:lnTo>
                    <a:pt x="69011" y="161290"/>
                  </a:lnTo>
                  <a:lnTo>
                    <a:pt x="69011" y="138430"/>
                  </a:lnTo>
                  <a:lnTo>
                    <a:pt x="115023" y="138430"/>
                  </a:lnTo>
                  <a:lnTo>
                    <a:pt x="115023" y="115570"/>
                  </a:lnTo>
                  <a:lnTo>
                    <a:pt x="115023" y="93268"/>
                  </a:lnTo>
                  <a:lnTo>
                    <a:pt x="138023" y="93268"/>
                  </a:lnTo>
                  <a:lnTo>
                    <a:pt x="138023" y="70408"/>
                  </a:lnTo>
                  <a:lnTo>
                    <a:pt x="161036" y="70408"/>
                  </a:lnTo>
                  <a:lnTo>
                    <a:pt x="161036" y="46278"/>
                  </a:lnTo>
                  <a:lnTo>
                    <a:pt x="92011" y="46278"/>
                  </a:lnTo>
                  <a:lnTo>
                    <a:pt x="92011" y="70408"/>
                  </a:lnTo>
                  <a:lnTo>
                    <a:pt x="115023" y="70408"/>
                  </a:lnTo>
                  <a:lnTo>
                    <a:pt x="115023" y="92710"/>
                  </a:lnTo>
                  <a:lnTo>
                    <a:pt x="69011" y="92710"/>
                  </a:lnTo>
                  <a:lnTo>
                    <a:pt x="69011" y="115570"/>
                  </a:lnTo>
                  <a:lnTo>
                    <a:pt x="46012" y="115570"/>
                  </a:lnTo>
                  <a:lnTo>
                    <a:pt x="46012" y="92710"/>
                  </a:lnTo>
                  <a:lnTo>
                    <a:pt x="22999" y="92710"/>
                  </a:lnTo>
                  <a:lnTo>
                    <a:pt x="22999" y="45720"/>
                  </a:lnTo>
                  <a:lnTo>
                    <a:pt x="0" y="45720"/>
                  </a:lnTo>
                  <a:lnTo>
                    <a:pt x="0" y="92710"/>
                  </a:lnTo>
                  <a:lnTo>
                    <a:pt x="0" y="115570"/>
                  </a:lnTo>
                  <a:lnTo>
                    <a:pt x="22999" y="115570"/>
                  </a:lnTo>
                  <a:lnTo>
                    <a:pt x="22999" y="138430"/>
                  </a:lnTo>
                  <a:lnTo>
                    <a:pt x="46012" y="138430"/>
                  </a:lnTo>
                  <a:lnTo>
                    <a:pt x="46012" y="161290"/>
                  </a:lnTo>
                  <a:lnTo>
                    <a:pt x="46012" y="184150"/>
                  </a:lnTo>
                  <a:lnTo>
                    <a:pt x="138023" y="184150"/>
                  </a:lnTo>
                  <a:lnTo>
                    <a:pt x="138023" y="161848"/>
                  </a:lnTo>
                  <a:lnTo>
                    <a:pt x="184035" y="161848"/>
                  </a:lnTo>
                  <a:lnTo>
                    <a:pt x="184035" y="184150"/>
                  </a:lnTo>
                  <a:lnTo>
                    <a:pt x="138023" y="184150"/>
                  </a:lnTo>
                  <a:lnTo>
                    <a:pt x="138023" y="207010"/>
                  </a:lnTo>
                  <a:lnTo>
                    <a:pt x="207035" y="207010"/>
                  </a:lnTo>
                  <a:lnTo>
                    <a:pt x="207035" y="184150"/>
                  </a:lnTo>
                  <a:lnTo>
                    <a:pt x="207035" y="161848"/>
                  </a:lnTo>
                  <a:lnTo>
                    <a:pt x="230047" y="161848"/>
                  </a:lnTo>
                  <a:lnTo>
                    <a:pt x="230047" y="138988"/>
                  </a:lnTo>
                  <a:close/>
                </a:path>
                <a:path w="1127759" h="230504">
                  <a:moveTo>
                    <a:pt x="253047" y="184708"/>
                  </a:moveTo>
                  <a:lnTo>
                    <a:pt x="230047" y="184708"/>
                  </a:lnTo>
                  <a:lnTo>
                    <a:pt x="230047" y="207568"/>
                  </a:lnTo>
                  <a:lnTo>
                    <a:pt x="253047" y="207568"/>
                  </a:lnTo>
                  <a:lnTo>
                    <a:pt x="253047" y="184708"/>
                  </a:lnTo>
                  <a:close/>
                </a:path>
                <a:path w="1127759" h="230504">
                  <a:moveTo>
                    <a:pt x="299046" y="138988"/>
                  </a:moveTo>
                  <a:lnTo>
                    <a:pt x="253047" y="138988"/>
                  </a:lnTo>
                  <a:lnTo>
                    <a:pt x="253047" y="184708"/>
                  </a:lnTo>
                  <a:lnTo>
                    <a:pt x="299046" y="184708"/>
                  </a:lnTo>
                  <a:lnTo>
                    <a:pt x="299046" y="138988"/>
                  </a:lnTo>
                  <a:close/>
                </a:path>
                <a:path w="1127759" h="230504">
                  <a:moveTo>
                    <a:pt x="299046" y="46278"/>
                  </a:moveTo>
                  <a:lnTo>
                    <a:pt x="276047" y="46278"/>
                  </a:lnTo>
                  <a:lnTo>
                    <a:pt x="276047" y="69850"/>
                  </a:lnTo>
                  <a:lnTo>
                    <a:pt x="253047" y="69850"/>
                  </a:lnTo>
                  <a:lnTo>
                    <a:pt x="253047" y="45720"/>
                  </a:lnTo>
                  <a:lnTo>
                    <a:pt x="207035" y="45720"/>
                  </a:lnTo>
                  <a:lnTo>
                    <a:pt x="207035" y="69850"/>
                  </a:lnTo>
                  <a:lnTo>
                    <a:pt x="207035" y="92710"/>
                  </a:lnTo>
                  <a:lnTo>
                    <a:pt x="299046" y="92710"/>
                  </a:lnTo>
                  <a:lnTo>
                    <a:pt x="299046" y="70408"/>
                  </a:lnTo>
                  <a:lnTo>
                    <a:pt x="299046" y="69850"/>
                  </a:lnTo>
                  <a:lnTo>
                    <a:pt x="299046" y="46278"/>
                  </a:lnTo>
                  <a:close/>
                </a:path>
                <a:path w="1127759" h="230504">
                  <a:moveTo>
                    <a:pt x="368071" y="116128"/>
                  </a:moveTo>
                  <a:lnTo>
                    <a:pt x="299046" y="116128"/>
                  </a:lnTo>
                  <a:lnTo>
                    <a:pt x="299046" y="138988"/>
                  </a:lnTo>
                  <a:lnTo>
                    <a:pt x="322059" y="138988"/>
                  </a:lnTo>
                  <a:lnTo>
                    <a:pt x="322059" y="161848"/>
                  </a:lnTo>
                  <a:lnTo>
                    <a:pt x="345071" y="161848"/>
                  </a:lnTo>
                  <a:lnTo>
                    <a:pt x="345071" y="138988"/>
                  </a:lnTo>
                  <a:lnTo>
                    <a:pt x="368071" y="138988"/>
                  </a:lnTo>
                  <a:lnTo>
                    <a:pt x="368071" y="116128"/>
                  </a:lnTo>
                  <a:close/>
                </a:path>
                <a:path w="1127759" h="230504">
                  <a:moveTo>
                    <a:pt x="414070" y="70408"/>
                  </a:moveTo>
                  <a:lnTo>
                    <a:pt x="391071" y="70408"/>
                  </a:lnTo>
                  <a:lnTo>
                    <a:pt x="391071" y="93268"/>
                  </a:lnTo>
                  <a:lnTo>
                    <a:pt x="414070" y="93268"/>
                  </a:lnTo>
                  <a:lnTo>
                    <a:pt x="414070" y="70408"/>
                  </a:lnTo>
                  <a:close/>
                </a:path>
                <a:path w="1127759" h="230504">
                  <a:moveTo>
                    <a:pt x="460082" y="23418"/>
                  </a:moveTo>
                  <a:lnTo>
                    <a:pt x="437083" y="23418"/>
                  </a:lnTo>
                  <a:lnTo>
                    <a:pt x="437083" y="46278"/>
                  </a:lnTo>
                  <a:lnTo>
                    <a:pt x="460082" y="46278"/>
                  </a:lnTo>
                  <a:lnTo>
                    <a:pt x="460082" y="23418"/>
                  </a:lnTo>
                  <a:close/>
                </a:path>
                <a:path w="1127759" h="230504">
                  <a:moveTo>
                    <a:pt x="483082" y="93268"/>
                  </a:moveTo>
                  <a:lnTo>
                    <a:pt x="414070" y="93268"/>
                  </a:lnTo>
                  <a:lnTo>
                    <a:pt x="414070" y="115570"/>
                  </a:lnTo>
                  <a:lnTo>
                    <a:pt x="391071" y="115570"/>
                  </a:lnTo>
                  <a:lnTo>
                    <a:pt x="391071" y="138430"/>
                  </a:lnTo>
                  <a:lnTo>
                    <a:pt x="391071" y="161290"/>
                  </a:lnTo>
                  <a:lnTo>
                    <a:pt x="437083" y="161290"/>
                  </a:lnTo>
                  <a:lnTo>
                    <a:pt x="437083" y="138430"/>
                  </a:lnTo>
                  <a:lnTo>
                    <a:pt x="460082" y="138430"/>
                  </a:lnTo>
                  <a:lnTo>
                    <a:pt x="460082" y="116128"/>
                  </a:lnTo>
                  <a:lnTo>
                    <a:pt x="483082" y="116128"/>
                  </a:lnTo>
                  <a:lnTo>
                    <a:pt x="483082" y="93268"/>
                  </a:lnTo>
                  <a:close/>
                </a:path>
                <a:path w="1127759" h="230504">
                  <a:moveTo>
                    <a:pt x="644105" y="138988"/>
                  </a:moveTo>
                  <a:lnTo>
                    <a:pt x="598106" y="138988"/>
                  </a:lnTo>
                  <a:lnTo>
                    <a:pt x="598106" y="161290"/>
                  </a:lnTo>
                  <a:lnTo>
                    <a:pt x="552094" y="161290"/>
                  </a:lnTo>
                  <a:lnTo>
                    <a:pt x="552094" y="138430"/>
                  </a:lnTo>
                  <a:lnTo>
                    <a:pt x="552094" y="92710"/>
                  </a:lnTo>
                  <a:lnTo>
                    <a:pt x="552094" y="69850"/>
                  </a:lnTo>
                  <a:lnTo>
                    <a:pt x="483082" y="69850"/>
                  </a:lnTo>
                  <a:lnTo>
                    <a:pt x="483082" y="46278"/>
                  </a:lnTo>
                  <a:lnTo>
                    <a:pt x="460082" y="46278"/>
                  </a:lnTo>
                  <a:lnTo>
                    <a:pt x="460082" y="69850"/>
                  </a:lnTo>
                  <a:lnTo>
                    <a:pt x="437083" y="69850"/>
                  </a:lnTo>
                  <a:lnTo>
                    <a:pt x="437083" y="46278"/>
                  </a:lnTo>
                  <a:lnTo>
                    <a:pt x="414070" y="46278"/>
                  </a:lnTo>
                  <a:lnTo>
                    <a:pt x="414070" y="70408"/>
                  </a:lnTo>
                  <a:lnTo>
                    <a:pt x="437083" y="70408"/>
                  </a:lnTo>
                  <a:lnTo>
                    <a:pt x="437083" y="92710"/>
                  </a:lnTo>
                  <a:lnTo>
                    <a:pt x="529094" y="92710"/>
                  </a:lnTo>
                  <a:lnTo>
                    <a:pt x="529094" y="138430"/>
                  </a:lnTo>
                  <a:lnTo>
                    <a:pt x="483082" y="138430"/>
                  </a:lnTo>
                  <a:lnTo>
                    <a:pt x="483082" y="161290"/>
                  </a:lnTo>
                  <a:lnTo>
                    <a:pt x="460082" y="161290"/>
                  </a:lnTo>
                  <a:lnTo>
                    <a:pt x="460082" y="184150"/>
                  </a:lnTo>
                  <a:lnTo>
                    <a:pt x="460082" y="207010"/>
                  </a:lnTo>
                  <a:lnTo>
                    <a:pt x="483082" y="207010"/>
                  </a:lnTo>
                  <a:lnTo>
                    <a:pt x="483082" y="184150"/>
                  </a:lnTo>
                  <a:lnTo>
                    <a:pt x="598106" y="184150"/>
                  </a:lnTo>
                  <a:lnTo>
                    <a:pt x="598106" y="161848"/>
                  </a:lnTo>
                  <a:lnTo>
                    <a:pt x="644105" y="161848"/>
                  </a:lnTo>
                  <a:lnTo>
                    <a:pt x="644105" y="138988"/>
                  </a:lnTo>
                  <a:close/>
                </a:path>
                <a:path w="1127759" h="230504">
                  <a:moveTo>
                    <a:pt x="667118" y="161848"/>
                  </a:moveTo>
                  <a:lnTo>
                    <a:pt x="644105" y="161848"/>
                  </a:lnTo>
                  <a:lnTo>
                    <a:pt x="644105" y="184708"/>
                  </a:lnTo>
                  <a:lnTo>
                    <a:pt x="667118" y="184708"/>
                  </a:lnTo>
                  <a:lnTo>
                    <a:pt x="667118" y="161848"/>
                  </a:lnTo>
                  <a:close/>
                </a:path>
                <a:path w="1127759" h="230504">
                  <a:moveTo>
                    <a:pt x="690130" y="92710"/>
                  </a:moveTo>
                  <a:lnTo>
                    <a:pt x="667118" y="92710"/>
                  </a:lnTo>
                  <a:lnTo>
                    <a:pt x="667118" y="70408"/>
                  </a:lnTo>
                  <a:lnTo>
                    <a:pt x="598106" y="70408"/>
                  </a:lnTo>
                  <a:lnTo>
                    <a:pt x="598106" y="92710"/>
                  </a:lnTo>
                  <a:lnTo>
                    <a:pt x="575106" y="92710"/>
                  </a:lnTo>
                  <a:lnTo>
                    <a:pt x="575106" y="115570"/>
                  </a:lnTo>
                  <a:lnTo>
                    <a:pt x="575106" y="138430"/>
                  </a:lnTo>
                  <a:lnTo>
                    <a:pt x="598106" y="138430"/>
                  </a:lnTo>
                  <a:lnTo>
                    <a:pt x="598106" y="115570"/>
                  </a:lnTo>
                  <a:lnTo>
                    <a:pt x="621118" y="115570"/>
                  </a:lnTo>
                  <a:lnTo>
                    <a:pt x="621118" y="93268"/>
                  </a:lnTo>
                  <a:lnTo>
                    <a:pt x="667118" y="93268"/>
                  </a:lnTo>
                  <a:lnTo>
                    <a:pt x="667118" y="115570"/>
                  </a:lnTo>
                  <a:lnTo>
                    <a:pt x="621118" y="115570"/>
                  </a:lnTo>
                  <a:lnTo>
                    <a:pt x="621118" y="138430"/>
                  </a:lnTo>
                  <a:lnTo>
                    <a:pt x="690130" y="138430"/>
                  </a:lnTo>
                  <a:lnTo>
                    <a:pt x="690130" y="115570"/>
                  </a:lnTo>
                  <a:lnTo>
                    <a:pt x="690130" y="92710"/>
                  </a:lnTo>
                  <a:close/>
                </a:path>
                <a:path w="1127759" h="230504">
                  <a:moveTo>
                    <a:pt x="736130" y="138988"/>
                  </a:moveTo>
                  <a:lnTo>
                    <a:pt x="713130" y="138988"/>
                  </a:lnTo>
                  <a:lnTo>
                    <a:pt x="713130" y="161848"/>
                  </a:lnTo>
                  <a:lnTo>
                    <a:pt x="736130" y="161848"/>
                  </a:lnTo>
                  <a:lnTo>
                    <a:pt x="736130" y="138988"/>
                  </a:lnTo>
                  <a:close/>
                </a:path>
                <a:path w="1127759" h="230504">
                  <a:moveTo>
                    <a:pt x="828141" y="138430"/>
                  </a:moveTo>
                  <a:lnTo>
                    <a:pt x="805154" y="138430"/>
                  </a:lnTo>
                  <a:lnTo>
                    <a:pt x="805154" y="115570"/>
                  </a:lnTo>
                  <a:lnTo>
                    <a:pt x="805154" y="92710"/>
                  </a:lnTo>
                  <a:lnTo>
                    <a:pt x="782142" y="92710"/>
                  </a:lnTo>
                  <a:lnTo>
                    <a:pt x="782142" y="69850"/>
                  </a:lnTo>
                  <a:lnTo>
                    <a:pt x="782142" y="45720"/>
                  </a:lnTo>
                  <a:lnTo>
                    <a:pt x="713130" y="45720"/>
                  </a:lnTo>
                  <a:lnTo>
                    <a:pt x="713130" y="22860"/>
                  </a:lnTo>
                  <a:lnTo>
                    <a:pt x="667118" y="22860"/>
                  </a:lnTo>
                  <a:lnTo>
                    <a:pt x="667118" y="45720"/>
                  </a:lnTo>
                  <a:lnTo>
                    <a:pt x="644105" y="45720"/>
                  </a:lnTo>
                  <a:lnTo>
                    <a:pt x="644105" y="69850"/>
                  </a:lnTo>
                  <a:lnTo>
                    <a:pt x="713130" y="69850"/>
                  </a:lnTo>
                  <a:lnTo>
                    <a:pt x="713130" y="92710"/>
                  </a:lnTo>
                  <a:lnTo>
                    <a:pt x="713130" y="115570"/>
                  </a:lnTo>
                  <a:lnTo>
                    <a:pt x="782142" y="115570"/>
                  </a:lnTo>
                  <a:lnTo>
                    <a:pt x="782142" y="138430"/>
                  </a:lnTo>
                  <a:lnTo>
                    <a:pt x="782142" y="161290"/>
                  </a:lnTo>
                  <a:lnTo>
                    <a:pt x="759129" y="161290"/>
                  </a:lnTo>
                  <a:lnTo>
                    <a:pt x="759129" y="184150"/>
                  </a:lnTo>
                  <a:lnTo>
                    <a:pt x="828141" y="184150"/>
                  </a:lnTo>
                  <a:lnTo>
                    <a:pt x="828141" y="161290"/>
                  </a:lnTo>
                  <a:lnTo>
                    <a:pt x="828141" y="138430"/>
                  </a:lnTo>
                  <a:close/>
                </a:path>
                <a:path w="1127759" h="230504">
                  <a:moveTo>
                    <a:pt x="874153" y="138430"/>
                  </a:moveTo>
                  <a:lnTo>
                    <a:pt x="851154" y="138430"/>
                  </a:lnTo>
                  <a:lnTo>
                    <a:pt x="851154" y="184150"/>
                  </a:lnTo>
                  <a:lnTo>
                    <a:pt x="828141" y="184150"/>
                  </a:lnTo>
                  <a:lnTo>
                    <a:pt x="828141" y="207010"/>
                  </a:lnTo>
                  <a:lnTo>
                    <a:pt x="874153" y="207010"/>
                  </a:lnTo>
                  <a:lnTo>
                    <a:pt x="874153" y="184150"/>
                  </a:lnTo>
                  <a:lnTo>
                    <a:pt x="874153" y="138430"/>
                  </a:lnTo>
                  <a:close/>
                </a:path>
                <a:path w="1127759" h="230504">
                  <a:moveTo>
                    <a:pt x="874153" y="92710"/>
                  </a:moveTo>
                  <a:lnTo>
                    <a:pt x="851154" y="92710"/>
                  </a:lnTo>
                  <a:lnTo>
                    <a:pt x="851154" y="69850"/>
                  </a:lnTo>
                  <a:lnTo>
                    <a:pt x="851154" y="45720"/>
                  </a:lnTo>
                  <a:lnTo>
                    <a:pt x="851154" y="0"/>
                  </a:lnTo>
                  <a:lnTo>
                    <a:pt x="828141" y="0"/>
                  </a:lnTo>
                  <a:lnTo>
                    <a:pt x="828141" y="45720"/>
                  </a:lnTo>
                  <a:lnTo>
                    <a:pt x="805154" y="45720"/>
                  </a:lnTo>
                  <a:lnTo>
                    <a:pt x="805154" y="69850"/>
                  </a:lnTo>
                  <a:lnTo>
                    <a:pt x="828141" y="69850"/>
                  </a:lnTo>
                  <a:lnTo>
                    <a:pt x="828141" y="92710"/>
                  </a:lnTo>
                  <a:lnTo>
                    <a:pt x="828141" y="115570"/>
                  </a:lnTo>
                  <a:lnTo>
                    <a:pt x="874153" y="115570"/>
                  </a:lnTo>
                  <a:lnTo>
                    <a:pt x="874153" y="92710"/>
                  </a:lnTo>
                  <a:close/>
                </a:path>
                <a:path w="1127759" h="230504">
                  <a:moveTo>
                    <a:pt x="943165" y="558"/>
                  </a:moveTo>
                  <a:lnTo>
                    <a:pt x="920165" y="558"/>
                  </a:lnTo>
                  <a:lnTo>
                    <a:pt x="920165" y="23418"/>
                  </a:lnTo>
                  <a:lnTo>
                    <a:pt x="943165" y="23418"/>
                  </a:lnTo>
                  <a:lnTo>
                    <a:pt x="943165" y="558"/>
                  </a:lnTo>
                  <a:close/>
                </a:path>
                <a:path w="1127759" h="230504">
                  <a:moveTo>
                    <a:pt x="1127201" y="161848"/>
                  </a:moveTo>
                  <a:lnTo>
                    <a:pt x="1104188" y="161848"/>
                  </a:lnTo>
                  <a:lnTo>
                    <a:pt x="1104188" y="184708"/>
                  </a:lnTo>
                  <a:lnTo>
                    <a:pt x="1127201" y="184708"/>
                  </a:lnTo>
                  <a:lnTo>
                    <a:pt x="1127201" y="161848"/>
                  </a:lnTo>
                  <a:close/>
                </a:path>
                <a:path w="1127759" h="230504">
                  <a:moveTo>
                    <a:pt x="1127201" y="70408"/>
                  </a:moveTo>
                  <a:lnTo>
                    <a:pt x="1104188" y="70408"/>
                  </a:lnTo>
                  <a:lnTo>
                    <a:pt x="1104188" y="46278"/>
                  </a:lnTo>
                  <a:lnTo>
                    <a:pt x="1012177" y="46278"/>
                  </a:lnTo>
                  <a:lnTo>
                    <a:pt x="1012177" y="70408"/>
                  </a:lnTo>
                  <a:lnTo>
                    <a:pt x="1012177" y="92710"/>
                  </a:lnTo>
                  <a:lnTo>
                    <a:pt x="989164" y="92710"/>
                  </a:lnTo>
                  <a:lnTo>
                    <a:pt x="989164" y="70408"/>
                  </a:lnTo>
                  <a:lnTo>
                    <a:pt x="1012177" y="70408"/>
                  </a:lnTo>
                  <a:lnTo>
                    <a:pt x="1012177" y="46278"/>
                  </a:lnTo>
                  <a:lnTo>
                    <a:pt x="943165" y="46278"/>
                  </a:lnTo>
                  <a:lnTo>
                    <a:pt x="943165" y="70408"/>
                  </a:lnTo>
                  <a:lnTo>
                    <a:pt x="966177" y="70408"/>
                  </a:lnTo>
                  <a:lnTo>
                    <a:pt x="966177" y="93268"/>
                  </a:lnTo>
                  <a:lnTo>
                    <a:pt x="989164" y="93268"/>
                  </a:lnTo>
                  <a:lnTo>
                    <a:pt x="989164" y="115570"/>
                  </a:lnTo>
                  <a:lnTo>
                    <a:pt x="989164" y="138430"/>
                  </a:lnTo>
                  <a:lnTo>
                    <a:pt x="1012177" y="138430"/>
                  </a:lnTo>
                  <a:lnTo>
                    <a:pt x="1012177" y="115570"/>
                  </a:lnTo>
                  <a:lnTo>
                    <a:pt x="1035189" y="115570"/>
                  </a:lnTo>
                  <a:lnTo>
                    <a:pt x="1035189" y="93268"/>
                  </a:lnTo>
                  <a:lnTo>
                    <a:pt x="1081189" y="93268"/>
                  </a:lnTo>
                  <a:lnTo>
                    <a:pt x="1081189" y="138430"/>
                  </a:lnTo>
                  <a:lnTo>
                    <a:pt x="1058189" y="138430"/>
                  </a:lnTo>
                  <a:lnTo>
                    <a:pt x="1058189" y="116128"/>
                  </a:lnTo>
                  <a:lnTo>
                    <a:pt x="1035189" y="116128"/>
                  </a:lnTo>
                  <a:lnTo>
                    <a:pt x="1035189" y="138430"/>
                  </a:lnTo>
                  <a:lnTo>
                    <a:pt x="1012177" y="138430"/>
                  </a:lnTo>
                  <a:lnTo>
                    <a:pt x="1012177" y="161290"/>
                  </a:lnTo>
                  <a:lnTo>
                    <a:pt x="1012177" y="184150"/>
                  </a:lnTo>
                  <a:lnTo>
                    <a:pt x="989164" y="184150"/>
                  </a:lnTo>
                  <a:lnTo>
                    <a:pt x="989164" y="161848"/>
                  </a:lnTo>
                  <a:lnTo>
                    <a:pt x="966177" y="161848"/>
                  </a:lnTo>
                  <a:lnTo>
                    <a:pt x="966177" y="184150"/>
                  </a:lnTo>
                  <a:lnTo>
                    <a:pt x="943165" y="184150"/>
                  </a:lnTo>
                  <a:lnTo>
                    <a:pt x="943165" y="161848"/>
                  </a:lnTo>
                  <a:lnTo>
                    <a:pt x="897153" y="161848"/>
                  </a:lnTo>
                  <a:lnTo>
                    <a:pt x="897153" y="184708"/>
                  </a:lnTo>
                  <a:lnTo>
                    <a:pt x="943165" y="184708"/>
                  </a:lnTo>
                  <a:lnTo>
                    <a:pt x="943165" y="207010"/>
                  </a:lnTo>
                  <a:lnTo>
                    <a:pt x="1012177" y="207010"/>
                  </a:lnTo>
                  <a:lnTo>
                    <a:pt x="1012177" y="229870"/>
                  </a:lnTo>
                  <a:lnTo>
                    <a:pt x="1035189" y="229870"/>
                  </a:lnTo>
                  <a:lnTo>
                    <a:pt x="1035189" y="207010"/>
                  </a:lnTo>
                  <a:lnTo>
                    <a:pt x="1035189" y="184150"/>
                  </a:lnTo>
                  <a:lnTo>
                    <a:pt x="1035189" y="161290"/>
                  </a:lnTo>
                  <a:lnTo>
                    <a:pt x="1127201" y="161290"/>
                  </a:lnTo>
                  <a:lnTo>
                    <a:pt x="1127201" y="138430"/>
                  </a:lnTo>
                  <a:lnTo>
                    <a:pt x="1104188" y="138430"/>
                  </a:lnTo>
                  <a:lnTo>
                    <a:pt x="1104188" y="93268"/>
                  </a:lnTo>
                  <a:lnTo>
                    <a:pt x="1127201" y="93268"/>
                  </a:lnTo>
                  <a:lnTo>
                    <a:pt x="1127201" y="704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629316" y="5614885"/>
              <a:ext cx="1127760" cy="184785"/>
            </a:xfrm>
            <a:custGeom>
              <a:avLst/>
              <a:gdLst/>
              <a:ahLst/>
              <a:cxnLst/>
              <a:rect l="l" t="t" r="r" b="b"/>
              <a:pathLst>
                <a:path w="1127759" h="184785">
                  <a:moveTo>
                    <a:pt x="22999" y="138988"/>
                  </a:moveTo>
                  <a:lnTo>
                    <a:pt x="0" y="138988"/>
                  </a:lnTo>
                  <a:lnTo>
                    <a:pt x="0" y="184708"/>
                  </a:lnTo>
                  <a:lnTo>
                    <a:pt x="22999" y="184708"/>
                  </a:lnTo>
                  <a:lnTo>
                    <a:pt x="22999" y="138988"/>
                  </a:lnTo>
                  <a:close/>
                </a:path>
                <a:path w="1127759" h="184785">
                  <a:moveTo>
                    <a:pt x="69011" y="23418"/>
                  </a:moveTo>
                  <a:lnTo>
                    <a:pt x="46012" y="23418"/>
                  </a:lnTo>
                  <a:lnTo>
                    <a:pt x="46012" y="46278"/>
                  </a:lnTo>
                  <a:lnTo>
                    <a:pt x="69011" y="46278"/>
                  </a:lnTo>
                  <a:lnTo>
                    <a:pt x="69011" y="23418"/>
                  </a:lnTo>
                  <a:close/>
                </a:path>
                <a:path w="1127759" h="184785">
                  <a:moveTo>
                    <a:pt x="115023" y="46278"/>
                  </a:moveTo>
                  <a:lnTo>
                    <a:pt x="92011" y="46278"/>
                  </a:lnTo>
                  <a:lnTo>
                    <a:pt x="92011" y="69138"/>
                  </a:lnTo>
                  <a:lnTo>
                    <a:pt x="115023" y="69138"/>
                  </a:lnTo>
                  <a:lnTo>
                    <a:pt x="115023" y="46278"/>
                  </a:lnTo>
                  <a:close/>
                </a:path>
                <a:path w="1127759" h="184785">
                  <a:moveTo>
                    <a:pt x="138023" y="69138"/>
                  </a:moveTo>
                  <a:lnTo>
                    <a:pt x="115023" y="69138"/>
                  </a:lnTo>
                  <a:lnTo>
                    <a:pt x="115023" y="92710"/>
                  </a:lnTo>
                  <a:lnTo>
                    <a:pt x="92011" y="92710"/>
                  </a:lnTo>
                  <a:lnTo>
                    <a:pt x="92011" y="115570"/>
                  </a:lnTo>
                  <a:lnTo>
                    <a:pt x="69011" y="115570"/>
                  </a:lnTo>
                  <a:lnTo>
                    <a:pt x="69011" y="69138"/>
                  </a:lnTo>
                  <a:lnTo>
                    <a:pt x="46012" y="69138"/>
                  </a:lnTo>
                  <a:lnTo>
                    <a:pt x="46012" y="46278"/>
                  </a:lnTo>
                  <a:lnTo>
                    <a:pt x="22999" y="46278"/>
                  </a:lnTo>
                  <a:lnTo>
                    <a:pt x="22999" y="69138"/>
                  </a:lnTo>
                  <a:lnTo>
                    <a:pt x="0" y="69138"/>
                  </a:lnTo>
                  <a:lnTo>
                    <a:pt x="0" y="116128"/>
                  </a:lnTo>
                  <a:lnTo>
                    <a:pt x="69011" y="116128"/>
                  </a:lnTo>
                  <a:lnTo>
                    <a:pt x="69011" y="138430"/>
                  </a:lnTo>
                  <a:lnTo>
                    <a:pt x="115023" y="138430"/>
                  </a:lnTo>
                  <a:lnTo>
                    <a:pt x="115023" y="115570"/>
                  </a:lnTo>
                  <a:lnTo>
                    <a:pt x="115023" y="93268"/>
                  </a:lnTo>
                  <a:lnTo>
                    <a:pt x="138023" y="93268"/>
                  </a:lnTo>
                  <a:lnTo>
                    <a:pt x="138023" y="69138"/>
                  </a:lnTo>
                  <a:close/>
                </a:path>
                <a:path w="1127759" h="184785">
                  <a:moveTo>
                    <a:pt x="161036" y="93268"/>
                  </a:moveTo>
                  <a:lnTo>
                    <a:pt x="138023" y="93268"/>
                  </a:lnTo>
                  <a:lnTo>
                    <a:pt x="138023" y="116128"/>
                  </a:lnTo>
                  <a:lnTo>
                    <a:pt x="161036" y="116128"/>
                  </a:lnTo>
                  <a:lnTo>
                    <a:pt x="161036" y="93268"/>
                  </a:lnTo>
                  <a:close/>
                </a:path>
                <a:path w="1127759" h="184785">
                  <a:moveTo>
                    <a:pt x="207035" y="116128"/>
                  </a:moveTo>
                  <a:lnTo>
                    <a:pt x="184035" y="116128"/>
                  </a:lnTo>
                  <a:lnTo>
                    <a:pt x="184035" y="138988"/>
                  </a:lnTo>
                  <a:lnTo>
                    <a:pt x="207035" y="138988"/>
                  </a:lnTo>
                  <a:lnTo>
                    <a:pt x="207035" y="116128"/>
                  </a:lnTo>
                  <a:close/>
                </a:path>
                <a:path w="1127759" h="184785">
                  <a:moveTo>
                    <a:pt x="230047" y="93268"/>
                  </a:moveTo>
                  <a:lnTo>
                    <a:pt x="207035" y="93268"/>
                  </a:lnTo>
                  <a:lnTo>
                    <a:pt x="207035" y="116128"/>
                  </a:lnTo>
                  <a:lnTo>
                    <a:pt x="230047" y="116128"/>
                  </a:lnTo>
                  <a:lnTo>
                    <a:pt x="230047" y="93268"/>
                  </a:lnTo>
                  <a:close/>
                </a:path>
                <a:path w="1127759" h="184785">
                  <a:moveTo>
                    <a:pt x="253047" y="116128"/>
                  </a:moveTo>
                  <a:lnTo>
                    <a:pt x="230047" y="116128"/>
                  </a:lnTo>
                  <a:lnTo>
                    <a:pt x="230047" y="138988"/>
                  </a:lnTo>
                  <a:lnTo>
                    <a:pt x="253047" y="138988"/>
                  </a:lnTo>
                  <a:lnTo>
                    <a:pt x="253047" y="116128"/>
                  </a:lnTo>
                  <a:close/>
                </a:path>
                <a:path w="1127759" h="184785">
                  <a:moveTo>
                    <a:pt x="276047" y="93268"/>
                  </a:moveTo>
                  <a:lnTo>
                    <a:pt x="253047" y="93268"/>
                  </a:lnTo>
                  <a:lnTo>
                    <a:pt x="253047" y="116128"/>
                  </a:lnTo>
                  <a:lnTo>
                    <a:pt x="276047" y="116128"/>
                  </a:lnTo>
                  <a:lnTo>
                    <a:pt x="276047" y="93268"/>
                  </a:lnTo>
                  <a:close/>
                </a:path>
                <a:path w="1127759" h="184785">
                  <a:moveTo>
                    <a:pt x="276047" y="22860"/>
                  </a:moveTo>
                  <a:lnTo>
                    <a:pt x="253047" y="22860"/>
                  </a:lnTo>
                  <a:lnTo>
                    <a:pt x="253047" y="558"/>
                  </a:lnTo>
                  <a:lnTo>
                    <a:pt x="230047" y="558"/>
                  </a:lnTo>
                  <a:lnTo>
                    <a:pt x="230047" y="22860"/>
                  </a:lnTo>
                  <a:lnTo>
                    <a:pt x="207035" y="22860"/>
                  </a:lnTo>
                  <a:lnTo>
                    <a:pt x="207035" y="45720"/>
                  </a:lnTo>
                  <a:lnTo>
                    <a:pt x="207035" y="68580"/>
                  </a:lnTo>
                  <a:lnTo>
                    <a:pt x="161036" y="68580"/>
                  </a:lnTo>
                  <a:lnTo>
                    <a:pt x="161036" y="46278"/>
                  </a:lnTo>
                  <a:lnTo>
                    <a:pt x="138023" y="46278"/>
                  </a:lnTo>
                  <a:lnTo>
                    <a:pt x="138023" y="69138"/>
                  </a:lnTo>
                  <a:lnTo>
                    <a:pt x="161036" y="69138"/>
                  </a:lnTo>
                  <a:lnTo>
                    <a:pt x="161036" y="92710"/>
                  </a:lnTo>
                  <a:lnTo>
                    <a:pt x="253047" y="92710"/>
                  </a:lnTo>
                  <a:lnTo>
                    <a:pt x="253047" y="68580"/>
                  </a:lnTo>
                  <a:lnTo>
                    <a:pt x="253047" y="45720"/>
                  </a:lnTo>
                  <a:lnTo>
                    <a:pt x="276047" y="45720"/>
                  </a:lnTo>
                  <a:lnTo>
                    <a:pt x="276047" y="22860"/>
                  </a:lnTo>
                  <a:close/>
                </a:path>
                <a:path w="1127759" h="184785">
                  <a:moveTo>
                    <a:pt x="299046" y="69138"/>
                  </a:moveTo>
                  <a:lnTo>
                    <a:pt x="276047" y="69138"/>
                  </a:lnTo>
                  <a:lnTo>
                    <a:pt x="276047" y="93268"/>
                  </a:lnTo>
                  <a:lnTo>
                    <a:pt x="299046" y="93268"/>
                  </a:lnTo>
                  <a:lnTo>
                    <a:pt x="299046" y="69138"/>
                  </a:lnTo>
                  <a:close/>
                </a:path>
                <a:path w="1127759" h="184785">
                  <a:moveTo>
                    <a:pt x="391071" y="558"/>
                  </a:moveTo>
                  <a:lnTo>
                    <a:pt x="368071" y="558"/>
                  </a:lnTo>
                  <a:lnTo>
                    <a:pt x="368071" y="22860"/>
                  </a:lnTo>
                  <a:lnTo>
                    <a:pt x="345071" y="22860"/>
                  </a:lnTo>
                  <a:lnTo>
                    <a:pt x="345071" y="558"/>
                  </a:lnTo>
                  <a:lnTo>
                    <a:pt x="322059" y="558"/>
                  </a:lnTo>
                  <a:lnTo>
                    <a:pt x="322059" y="22860"/>
                  </a:lnTo>
                  <a:lnTo>
                    <a:pt x="299046" y="22860"/>
                  </a:lnTo>
                  <a:lnTo>
                    <a:pt x="299046" y="68580"/>
                  </a:lnTo>
                  <a:lnTo>
                    <a:pt x="322059" y="68580"/>
                  </a:lnTo>
                  <a:lnTo>
                    <a:pt x="322059" y="92710"/>
                  </a:lnTo>
                  <a:lnTo>
                    <a:pt x="322059" y="115570"/>
                  </a:lnTo>
                  <a:lnTo>
                    <a:pt x="345071" y="115570"/>
                  </a:lnTo>
                  <a:lnTo>
                    <a:pt x="345071" y="92710"/>
                  </a:lnTo>
                  <a:lnTo>
                    <a:pt x="368071" y="92710"/>
                  </a:lnTo>
                  <a:lnTo>
                    <a:pt x="368071" y="68580"/>
                  </a:lnTo>
                  <a:lnTo>
                    <a:pt x="368071" y="23418"/>
                  </a:lnTo>
                  <a:lnTo>
                    <a:pt x="391071" y="23418"/>
                  </a:lnTo>
                  <a:lnTo>
                    <a:pt x="391071" y="558"/>
                  </a:lnTo>
                  <a:close/>
                </a:path>
                <a:path w="1127759" h="184785">
                  <a:moveTo>
                    <a:pt x="437083" y="23418"/>
                  </a:moveTo>
                  <a:lnTo>
                    <a:pt x="414070" y="23418"/>
                  </a:lnTo>
                  <a:lnTo>
                    <a:pt x="414070" y="46278"/>
                  </a:lnTo>
                  <a:lnTo>
                    <a:pt x="437083" y="46278"/>
                  </a:lnTo>
                  <a:lnTo>
                    <a:pt x="437083" y="23418"/>
                  </a:lnTo>
                  <a:close/>
                </a:path>
                <a:path w="1127759" h="184785">
                  <a:moveTo>
                    <a:pt x="506095" y="23418"/>
                  </a:moveTo>
                  <a:lnTo>
                    <a:pt x="483082" y="23418"/>
                  </a:lnTo>
                  <a:lnTo>
                    <a:pt x="483082" y="45720"/>
                  </a:lnTo>
                  <a:lnTo>
                    <a:pt x="460082" y="45720"/>
                  </a:lnTo>
                  <a:lnTo>
                    <a:pt x="460082" y="68580"/>
                  </a:lnTo>
                  <a:lnTo>
                    <a:pt x="460082" y="92710"/>
                  </a:lnTo>
                  <a:lnTo>
                    <a:pt x="506095" y="92710"/>
                  </a:lnTo>
                  <a:lnTo>
                    <a:pt x="506095" y="68580"/>
                  </a:lnTo>
                  <a:lnTo>
                    <a:pt x="483082" y="68580"/>
                  </a:lnTo>
                  <a:lnTo>
                    <a:pt x="483082" y="46278"/>
                  </a:lnTo>
                  <a:lnTo>
                    <a:pt x="506095" y="46278"/>
                  </a:lnTo>
                  <a:lnTo>
                    <a:pt x="506095" y="23418"/>
                  </a:lnTo>
                  <a:close/>
                </a:path>
                <a:path w="1127759" h="184785">
                  <a:moveTo>
                    <a:pt x="598106" y="116128"/>
                  </a:moveTo>
                  <a:lnTo>
                    <a:pt x="575106" y="116128"/>
                  </a:lnTo>
                  <a:lnTo>
                    <a:pt x="575106" y="138988"/>
                  </a:lnTo>
                  <a:lnTo>
                    <a:pt x="598106" y="138988"/>
                  </a:lnTo>
                  <a:lnTo>
                    <a:pt x="598106" y="116128"/>
                  </a:lnTo>
                  <a:close/>
                </a:path>
                <a:path w="1127759" h="184785">
                  <a:moveTo>
                    <a:pt x="598106" y="69138"/>
                  </a:moveTo>
                  <a:lnTo>
                    <a:pt x="575106" y="69138"/>
                  </a:lnTo>
                  <a:lnTo>
                    <a:pt x="575106" y="46278"/>
                  </a:lnTo>
                  <a:lnTo>
                    <a:pt x="552094" y="46278"/>
                  </a:lnTo>
                  <a:lnTo>
                    <a:pt x="552094" y="69138"/>
                  </a:lnTo>
                  <a:lnTo>
                    <a:pt x="529094" y="69138"/>
                  </a:lnTo>
                  <a:lnTo>
                    <a:pt x="529094" y="93268"/>
                  </a:lnTo>
                  <a:lnTo>
                    <a:pt x="506095" y="93268"/>
                  </a:lnTo>
                  <a:lnTo>
                    <a:pt x="506095" y="116128"/>
                  </a:lnTo>
                  <a:lnTo>
                    <a:pt x="483082" y="116128"/>
                  </a:lnTo>
                  <a:lnTo>
                    <a:pt x="483082" y="93268"/>
                  </a:lnTo>
                  <a:lnTo>
                    <a:pt x="437083" y="93268"/>
                  </a:lnTo>
                  <a:lnTo>
                    <a:pt x="437083" y="69138"/>
                  </a:lnTo>
                  <a:lnTo>
                    <a:pt x="391071" y="69138"/>
                  </a:lnTo>
                  <a:lnTo>
                    <a:pt x="391071" y="93268"/>
                  </a:lnTo>
                  <a:lnTo>
                    <a:pt x="368071" y="93268"/>
                  </a:lnTo>
                  <a:lnTo>
                    <a:pt x="368071" y="116128"/>
                  </a:lnTo>
                  <a:lnTo>
                    <a:pt x="276047" y="116128"/>
                  </a:lnTo>
                  <a:lnTo>
                    <a:pt x="276047" y="138988"/>
                  </a:lnTo>
                  <a:lnTo>
                    <a:pt x="391071" y="138988"/>
                  </a:lnTo>
                  <a:lnTo>
                    <a:pt x="391071" y="116128"/>
                  </a:lnTo>
                  <a:lnTo>
                    <a:pt x="437083" y="116128"/>
                  </a:lnTo>
                  <a:lnTo>
                    <a:pt x="437083" y="138988"/>
                  </a:lnTo>
                  <a:lnTo>
                    <a:pt x="552094" y="138988"/>
                  </a:lnTo>
                  <a:lnTo>
                    <a:pt x="552094" y="116128"/>
                  </a:lnTo>
                  <a:lnTo>
                    <a:pt x="575106" y="116128"/>
                  </a:lnTo>
                  <a:lnTo>
                    <a:pt x="575106" y="93268"/>
                  </a:lnTo>
                  <a:lnTo>
                    <a:pt x="598106" y="93268"/>
                  </a:lnTo>
                  <a:lnTo>
                    <a:pt x="598106" y="69138"/>
                  </a:lnTo>
                  <a:close/>
                </a:path>
                <a:path w="1127759" h="184785">
                  <a:moveTo>
                    <a:pt x="621118" y="93268"/>
                  </a:moveTo>
                  <a:lnTo>
                    <a:pt x="598106" y="93268"/>
                  </a:lnTo>
                  <a:lnTo>
                    <a:pt x="598106" y="116128"/>
                  </a:lnTo>
                  <a:lnTo>
                    <a:pt x="621118" y="116128"/>
                  </a:lnTo>
                  <a:lnTo>
                    <a:pt x="621118" y="93268"/>
                  </a:lnTo>
                  <a:close/>
                </a:path>
                <a:path w="1127759" h="184785">
                  <a:moveTo>
                    <a:pt x="621118" y="22860"/>
                  </a:moveTo>
                  <a:lnTo>
                    <a:pt x="575106" y="22860"/>
                  </a:lnTo>
                  <a:lnTo>
                    <a:pt x="575106" y="45720"/>
                  </a:lnTo>
                  <a:lnTo>
                    <a:pt x="598106" y="45720"/>
                  </a:lnTo>
                  <a:lnTo>
                    <a:pt x="598106" y="68580"/>
                  </a:lnTo>
                  <a:lnTo>
                    <a:pt x="621118" y="68580"/>
                  </a:lnTo>
                  <a:lnTo>
                    <a:pt x="621118" y="45720"/>
                  </a:lnTo>
                  <a:lnTo>
                    <a:pt x="621118" y="22860"/>
                  </a:lnTo>
                  <a:close/>
                </a:path>
                <a:path w="1127759" h="184785">
                  <a:moveTo>
                    <a:pt x="644105" y="69138"/>
                  </a:moveTo>
                  <a:lnTo>
                    <a:pt x="621118" y="69138"/>
                  </a:lnTo>
                  <a:lnTo>
                    <a:pt x="621118" y="93268"/>
                  </a:lnTo>
                  <a:lnTo>
                    <a:pt x="644105" y="93268"/>
                  </a:lnTo>
                  <a:lnTo>
                    <a:pt x="644105" y="69138"/>
                  </a:lnTo>
                  <a:close/>
                </a:path>
                <a:path w="1127759" h="184785">
                  <a:moveTo>
                    <a:pt x="667118" y="46278"/>
                  </a:moveTo>
                  <a:lnTo>
                    <a:pt x="644105" y="46278"/>
                  </a:lnTo>
                  <a:lnTo>
                    <a:pt x="644105" y="69138"/>
                  </a:lnTo>
                  <a:lnTo>
                    <a:pt x="667118" y="69138"/>
                  </a:lnTo>
                  <a:lnTo>
                    <a:pt x="667118" y="46278"/>
                  </a:lnTo>
                  <a:close/>
                </a:path>
                <a:path w="1127759" h="184785">
                  <a:moveTo>
                    <a:pt x="713130" y="115570"/>
                  </a:moveTo>
                  <a:lnTo>
                    <a:pt x="690130" y="115570"/>
                  </a:lnTo>
                  <a:lnTo>
                    <a:pt x="690130" y="138430"/>
                  </a:lnTo>
                  <a:lnTo>
                    <a:pt x="667118" y="138430"/>
                  </a:lnTo>
                  <a:lnTo>
                    <a:pt x="667118" y="116128"/>
                  </a:lnTo>
                  <a:lnTo>
                    <a:pt x="621118" y="116128"/>
                  </a:lnTo>
                  <a:lnTo>
                    <a:pt x="621118" y="138988"/>
                  </a:lnTo>
                  <a:lnTo>
                    <a:pt x="667118" y="138988"/>
                  </a:lnTo>
                  <a:lnTo>
                    <a:pt x="667118" y="161290"/>
                  </a:lnTo>
                  <a:lnTo>
                    <a:pt x="713130" y="161290"/>
                  </a:lnTo>
                  <a:lnTo>
                    <a:pt x="713130" y="138430"/>
                  </a:lnTo>
                  <a:lnTo>
                    <a:pt x="713130" y="115570"/>
                  </a:lnTo>
                  <a:close/>
                </a:path>
                <a:path w="1127759" h="184785">
                  <a:moveTo>
                    <a:pt x="759129" y="93268"/>
                  </a:moveTo>
                  <a:lnTo>
                    <a:pt x="736130" y="93268"/>
                  </a:lnTo>
                  <a:lnTo>
                    <a:pt x="736130" y="116128"/>
                  </a:lnTo>
                  <a:lnTo>
                    <a:pt x="759129" y="116128"/>
                  </a:lnTo>
                  <a:lnTo>
                    <a:pt x="759129" y="93268"/>
                  </a:lnTo>
                  <a:close/>
                </a:path>
                <a:path w="1127759" h="184785">
                  <a:moveTo>
                    <a:pt x="782142" y="558"/>
                  </a:moveTo>
                  <a:lnTo>
                    <a:pt x="667118" y="558"/>
                  </a:lnTo>
                  <a:lnTo>
                    <a:pt x="667118" y="23418"/>
                  </a:lnTo>
                  <a:lnTo>
                    <a:pt x="690130" y="23418"/>
                  </a:lnTo>
                  <a:lnTo>
                    <a:pt x="690130" y="69138"/>
                  </a:lnTo>
                  <a:lnTo>
                    <a:pt x="667118" y="69138"/>
                  </a:lnTo>
                  <a:lnTo>
                    <a:pt x="667118" y="93268"/>
                  </a:lnTo>
                  <a:lnTo>
                    <a:pt x="736130" y="93268"/>
                  </a:lnTo>
                  <a:lnTo>
                    <a:pt x="736130" y="69138"/>
                  </a:lnTo>
                  <a:lnTo>
                    <a:pt x="713130" y="69138"/>
                  </a:lnTo>
                  <a:lnTo>
                    <a:pt x="713130" y="23418"/>
                  </a:lnTo>
                  <a:lnTo>
                    <a:pt x="736130" y="23418"/>
                  </a:lnTo>
                  <a:lnTo>
                    <a:pt x="736130" y="46278"/>
                  </a:lnTo>
                  <a:lnTo>
                    <a:pt x="759129" y="46278"/>
                  </a:lnTo>
                  <a:lnTo>
                    <a:pt x="759129" y="23418"/>
                  </a:lnTo>
                  <a:lnTo>
                    <a:pt x="782142" y="23418"/>
                  </a:lnTo>
                  <a:lnTo>
                    <a:pt x="782142" y="558"/>
                  </a:lnTo>
                  <a:close/>
                </a:path>
                <a:path w="1127759" h="184785">
                  <a:moveTo>
                    <a:pt x="989164" y="22860"/>
                  </a:moveTo>
                  <a:lnTo>
                    <a:pt x="874153" y="22860"/>
                  </a:lnTo>
                  <a:lnTo>
                    <a:pt x="874153" y="45720"/>
                  </a:lnTo>
                  <a:lnTo>
                    <a:pt x="874153" y="68580"/>
                  </a:lnTo>
                  <a:lnTo>
                    <a:pt x="851154" y="68580"/>
                  </a:lnTo>
                  <a:lnTo>
                    <a:pt x="851154" y="46278"/>
                  </a:lnTo>
                  <a:lnTo>
                    <a:pt x="828141" y="46278"/>
                  </a:lnTo>
                  <a:lnTo>
                    <a:pt x="828141" y="69138"/>
                  </a:lnTo>
                  <a:lnTo>
                    <a:pt x="828141" y="92710"/>
                  </a:lnTo>
                  <a:lnTo>
                    <a:pt x="805154" y="92710"/>
                  </a:lnTo>
                  <a:lnTo>
                    <a:pt x="805154" y="69138"/>
                  </a:lnTo>
                  <a:lnTo>
                    <a:pt x="828141" y="69138"/>
                  </a:lnTo>
                  <a:lnTo>
                    <a:pt x="828141" y="46278"/>
                  </a:lnTo>
                  <a:lnTo>
                    <a:pt x="782142" y="46278"/>
                  </a:lnTo>
                  <a:lnTo>
                    <a:pt x="782142" y="69138"/>
                  </a:lnTo>
                  <a:lnTo>
                    <a:pt x="759129" y="69138"/>
                  </a:lnTo>
                  <a:lnTo>
                    <a:pt x="759129" y="93268"/>
                  </a:lnTo>
                  <a:lnTo>
                    <a:pt x="782142" y="93268"/>
                  </a:lnTo>
                  <a:lnTo>
                    <a:pt x="782142" y="115570"/>
                  </a:lnTo>
                  <a:lnTo>
                    <a:pt x="782142" y="138430"/>
                  </a:lnTo>
                  <a:lnTo>
                    <a:pt x="736130" y="138430"/>
                  </a:lnTo>
                  <a:lnTo>
                    <a:pt x="736130" y="161290"/>
                  </a:lnTo>
                  <a:lnTo>
                    <a:pt x="920165" y="161290"/>
                  </a:lnTo>
                  <a:lnTo>
                    <a:pt x="920165" y="138430"/>
                  </a:lnTo>
                  <a:lnTo>
                    <a:pt x="920165" y="115570"/>
                  </a:lnTo>
                  <a:lnTo>
                    <a:pt x="943165" y="115570"/>
                  </a:lnTo>
                  <a:lnTo>
                    <a:pt x="943165" y="92710"/>
                  </a:lnTo>
                  <a:lnTo>
                    <a:pt x="943165" y="68580"/>
                  </a:lnTo>
                  <a:lnTo>
                    <a:pt x="897153" y="68580"/>
                  </a:lnTo>
                  <a:lnTo>
                    <a:pt x="897153" y="92710"/>
                  </a:lnTo>
                  <a:lnTo>
                    <a:pt x="897153" y="115570"/>
                  </a:lnTo>
                  <a:lnTo>
                    <a:pt x="897153" y="138430"/>
                  </a:lnTo>
                  <a:lnTo>
                    <a:pt x="874153" y="138430"/>
                  </a:lnTo>
                  <a:lnTo>
                    <a:pt x="874153" y="116128"/>
                  </a:lnTo>
                  <a:lnTo>
                    <a:pt x="851154" y="116128"/>
                  </a:lnTo>
                  <a:lnTo>
                    <a:pt x="851154" y="138430"/>
                  </a:lnTo>
                  <a:lnTo>
                    <a:pt x="828141" y="138430"/>
                  </a:lnTo>
                  <a:lnTo>
                    <a:pt x="828141" y="115570"/>
                  </a:lnTo>
                  <a:lnTo>
                    <a:pt x="874153" y="115570"/>
                  </a:lnTo>
                  <a:lnTo>
                    <a:pt x="874153" y="92710"/>
                  </a:lnTo>
                  <a:lnTo>
                    <a:pt x="897153" y="92710"/>
                  </a:lnTo>
                  <a:lnTo>
                    <a:pt x="897153" y="68580"/>
                  </a:lnTo>
                  <a:lnTo>
                    <a:pt x="897153" y="45720"/>
                  </a:lnTo>
                  <a:lnTo>
                    <a:pt x="989164" y="45720"/>
                  </a:lnTo>
                  <a:lnTo>
                    <a:pt x="989164" y="22860"/>
                  </a:lnTo>
                  <a:close/>
                </a:path>
                <a:path w="1127759" h="184785">
                  <a:moveTo>
                    <a:pt x="1127201" y="45720"/>
                  </a:moveTo>
                  <a:lnTo>
                    <a:pt x="1104188" y="45720"/>
                  </a:lnTo>
                  <a:lnTo>
                    <a:pt x="1104188" y="22860"/>
                  </a:lnTo>
                  <a:lnTo>
                    <a:pt x="1104188" y="0"/>
                  </a:lnTo>
                  <a:lnTo>
                    <a:pt x="1081189" y="0"/>
                  </a:lnTo>
                  <a:lnTo>
                    <a:pt x="1081189" y="22860"/>
                  </a:lnTo>
                  <a:lnTo>
                    <a:pt x="1058189" y="22860"/>
                  </a:lnTo>
                  <a:lnTo>
                    <a:pt x="1058189" y="45720"/>
                  </a:lnTo>
                  <a:lnTo>
                    <a:pt x="1081189" y="45720"/>
                  </a:lnTo>
                  <a:lnTo>
                    <a:pt x="1081189" y="68580"/>
                  </a:lnTo>
                  <a:lnTo>
                    <a:pt x="1104188" y="68580"/>
                  </a:lnTo>
                  <a:lnTo>
                    <a:pt x="1104188" y="92710"/>
                  </a:lnTo>
                  <a:lnTo>
                    <a:pt x="1058189" y="92710"/>
                  </a:lnTo>
                  <a:lnTo>
                    <a:pt x="1058189" y="69138"/>
                  </a:lnTo>
                  <a:lnTo>
                    <a:pt x="1035189" y="69138"/>
                  </a:lnTo>
                  <a:lnTo>
                    <a:pt x="1035189" y="92710"/>
                  </a:lnTo>
                  <a:lnTo>
                    <a:pt x="1012177" y="92710"/>
                  </a:lnTo>
                  <a:lnTo>
                    <a:pt x="1012177" y="68580"/>
                  </a:lnTo>
                  <a:lnTo>
                    <a:pt x="989164" y="68580"/>
                  </a:lnTo>
                  <a:lnTo>
                    <a:pt x="989164" y="46278"/>
                  </a:lnTo>
                  <a:lnTo>
                    <a:pt x="966177" y="46278"/>
                  </a:lnTo>
                  <a:lnTo>
                    <a:pt x="966177" y="69138"/>
                  </a:lnTo>
                  <a:lnTo>
                    <a:pt x="989164" y="69138"/>
                  </a:lnTo>
                  <a:lnTo>
                    <a:pt x="989164" y="92710"/>
                  </a:lnTo>
                  <a:lnTo>
                    <a:pt x="989164" y="115570"/>
                  </a:lnTo>
                  <a:lnTo>
                    <a:pt x="966177" y="115570"/>
                  </a:lnTo>
                  <a:lnTo>
                    <a:pt x="966177" y="138430"/>
                  </a:lnTo>
                  <a:lnTo>
                    <a:pt x="1081189" y="138430"/>
                  </a:lnTo>
                  <a:lnTo>
                    <a:pt x="1081189" y="161290"/>
                  </a:lnTo>
                  <a:lnTo>
                    <a:pt x="1081189" y="184150"/>
                  </a:lnTo>
                  <a:lnTo>
                    <a:pt x="1104188" y="184150"/>
                  </a:lnTo>
                  <a:lnTo>
                    <a:pt x="1104188" y="161290"/>
                  </a:lnTo>
                  <a:lnTo>
                    <a:pt x="1127201" y="161290"/>
                  </a:lnTo>
                  <a:lnTo>
                    <a:pt x="1127201" y="138430"/>
                  </a:lnTo>
                  <a:lnTo>
                    <a:pt x="1127201" y="115570"/>
                  </a:lnTo>
                  <a:lnTo>
                    <a:pt x="1127201" y="92710"/>
                  </a:lnTo>
                  <a:lnTo>
                    <a:pt x="1127201" y="68580"/>
                  </a:lnTo>
                  <a:lnTo>
                    <a:pt x="1127201" y="457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29316" y="5753315"/>
              <a:ext cx="1127760" cy="184150"/>
            </a:xfrm>
            <a:custGeom>
              <a:avLst/>
              <a:gdLst/>
              <a:ahLst/>
              <a:cxnLst/>
              <a:rect l="l" t="t" r="r" b="b"/>
              <a:pathLst>
                <a:path w="1127759" h="184150">
                  <a:moveTo>
                    <a:pt x="22999" y="558"/>
                  </a:moveTo>
                  <a:lnTo>
                    <a:pt x="0" y="558"/>
                  </a:lnTo>
                  <a:lnTo>
                    <a:pt x="0" y="46278"/>
                  </a:lnTo>
                  <a:lnTo>
                    <a:pt x="22999" y="46278"/>
                  </a:lnTo>
                  <a:lnTo>
                    <a:pt x="22999" y="558"/>
                  </a:lnTo>
                  <a:close/>
                </a:path>
                <a:path w="1127759" h="184150">
                  <a:moveTo>
                    <a:pt x="161036" y="91998"/>
                  </a:moveTo>
                  <a:lnTo>
                    <a:pt x="138023" y="91998"/>
                  </a:lnTo>
                  <a:lnTo>
                    <a:pt x="138023" y="114858"/>
                  </a:lnTo>
                  <a:lnTo>
                    <a:pt x="161036" y="114858"/>
                  </a:lnTo>
                  <a:lnTo>
                    <a:pt x="161036" y="91998"/>
                  </a:lnTo>
                  <a:close/>
                </a:path>
                <a:path w="1127759" h="184150">
                  <a:moveTo>
                    <a:pt x="322059" y="114858"/>
                  </a:moveTo>
                  <a:lnTo>
                    <a:pt x="253047" y="114858"/>
                  </a:lnTo>
                  <a:lnTo>
                    <a:pt x="253047" y="137718"/>
                  </a:lnTo>
                  <a:lnTo>
                    <a:pt x="322059" y="137718"/>
                  </a:lnTo>
                  <a:lnTo>
                    <a:pt x="322059" y="114858"/>
                  </a:lnTo>
                  <a:close/>
                </a:path>
                <a:path w="1127759" h="184150">
                  <a:moveTo>
                    <a:pt x="414070" y="114858"/>
                  </a:moveTo>
                  <a:lnTo>
                    <a:pt x="345071" y="114858"/>
                  </a:lnTo>
                  <a:lnTo>
                    <a:pt x="345071" y="137718"/>
                  </a:lnTo>
                  <a:lnTo>
                    <a:pt x="414070" y="137718"/>
                  </a:lnTo>
                  <a:lnTo>
                    <a:pt x="414070" y="114858"/>
                  </a:lnTo>
                  <a:close/>
                </a:path>
                <a:path w="1127759" h="184150">
                  <a:moveTo>
                    <a:pt x="414070" y="558"/>
                  </a:moveTo>
                  <a:lnTo>
                    <a:pt x="368071" y="558"/>
                  </a:lnTo>
                  <a:lnTo>
                    <a:pt x="368071" y="23418"/>
                  </a:lnTo>
                  <a:lnTo>
                    <a:pt x="414070" y="23418"/>
                  </a:lnTo>
                  <a:lnTo>
                    <a:pt x="414070" y="558"/>
                  </a:lnTo>
                  <a:close/>
                </a:path>
                <a:path w="1127759" h="184150">
                  <a:moveTo>
                    <a:pt x="437083" y="23418"/>
                  </a:moveTo>
                  <a:lnTo>
                    <a:pt x="414070" y="23418"/>
                  </a:lnTo>
                  <a:lnTo>
                    <a:pt x="414070" y="46278"/>
                  </a:lnTo>
                  <a:lnTo>
                    <a:pt x="437083" y="46278"/>
                  </a:lnTo>
                  <a:lnTo>
                    <a:pt x="437083" y="23418"/>
                  </a:lnTo>
                  <a:close/>
                </a:path>
                <a:path w="1127759" h="184150">
                  <a:moveTo>
                    <a:pt x="483082" y="114300"/>
                  </a:moveTo>
                  <a:lnTo>
                    <a:pt x="460082" y="114300"/>
                  </a:lnTo>
                  <a:lnTo>
                    <a:pt x="460082" y="91440"/>
                  </a:lnTo>
                  <a:lnTo>
                    <a:pt x="460082" y="68580"/>
                  </a:lnTo>
                  <a:lnTo>
                    <a:pt x="437083" y="68580"/>
                  </a:lnTo>
                  <a:lnTo>
                    <a:pt x="437083" y="91440"/>
                  </a:lnTo>
                  <a:lnTo>
                    <a:pt x="391071" y="91440"/>
                  </a:lnTo>
                  <a:lnTo>
                    <a:pt x="391071" y="69138"/>
                  </a:lnTo>
                  <a:lnTo>
                    <a:pt x="414070" y="69138"/>
                  </a:lnTo>
                  <a:lnTo>
                    <a:pt x="414070" y="46278"/>
                  </a:lnTo>
                  <a:lnTo>
                    <a:pt x="345071" y="46278"/>
                  </a:lnTo>
                  <a:lnTo>
                    <a:pt x="345071" y="69138"/>
                  </a:lnTo>
                  <a:lnTo>
                    <a:pt x="322059" y="69138"/>
                  </a:lnTo>
                  <a:lnTo>
                    <a:pt x="322059" y="91440"/>
                  </a:lnTo>
                  <a:lnTo>
                    <a:pt x="299046" y="91440"/>
                  </a:lnTo>
                  <a:lnTo>
                    <a:pt x="299046" y="69138"/>
                  </a:lnTo>
                  <a:lnTo>
                    <a:pt x="322059" y="69138"/>
                  </a:lnTo>
                  <a:lnTo>
                    <a:pt x="322059" y="46278"/>
                  </a:lnTo>
                  <a:lnTo>
                    <a:pt x="299046" y="46278"/>
                  </a:lnTo>
                  <a:lnTo>
                    <a:pt x="299046" y="68580"/>
                  </a:lnTo>
                  <a:lnTo>
                    <a:pt x="276047" y="68580"/>
                  </a:lnTo>
                  <a:lnTo>
                    <a:pt x="276047" y="45720"/>
                  </a:lnTo>
                  <a:lnTo>
                    <a:pt x="322059" y="45720"/>
                  </a:lnTo>
                  <a:lnTo>
                    <a:pt x="322059" y="23418"/>
                  </a:lnTo>
                  <a:lnTo>
                    <a:pt x="345071" y="23418"/>
                  </a:lnTo>
                  <a:lnTo>
                    <a:pt x="345071" y="558"/>
                  </a:lnTo>
                  <a:lnTo>
                    <a:pt x="322059" y="558"/>
                  </a:lnTo>
                  <a:lnTo>
                    <a:pt x="322059" y="22860"/>
                  </a:lnTo>
                  <a:lnTo>
                    <a:pt x="276047" y="22860"/>
                  </a:lnTo>
                  <a:lnTo>
                    <a:pt x="276047" y="558"/>
                  </a:lnTo>
                  <a:lnTo>
                    <a:pt x="253047" y="558"/>
                  </a:lnTo>
                  <a:lnTo>
                    <a:pt x="253047" y="22860"/>
                  </a:lnTo>
                  <a:lnTo>
                    <a:pt x="230047" y="22860"/>
                  </a:lnTo>
                  <a:lnTo>
                    <a:pt x="230047" y="558"/>
                  </a:lnTo>
                  <a:lnTo>
                    <a:pt x="207035" y="558"/>
                  </a:lnTo>
                  <a:lnTo>
                    <a:pt x="207035" y="23418"/>
                  </a:lnTo>
                  <a:lnTo>
                    <a:pt x="230047" y="23418"/>
                  </a:lnTo>
                  <a:lnTo>
                    <a:pt x="230047" y="45720"/>
                  </a:lnTo>
                  <a:lnTo>
                    <a:pt x="230047" y="68580"/>
                  </a:lnTo>
                  <a:lnTo>
                    <a:pt x="207035" y="68580"/>
                  </a:lnTo>
                  <a:lnTo>
                    <a:pt x="207035" y="45720"/>
                  </a:lnTo>
                  <a:lnTo>
                    <a:pt x="184035" y="45720"/>
                  </a:lnTo>
                  <a:lnTo>
                    <a:pt x="184035" y="68580"/>
                  </a:lnTo>
                  <a:lnTo>
                    <a:pt x="184035" y="91440"/>
                  </a:lnTo>
                  <a:lnTo>
                    <a:pt x="184035" y="114300"/>
                  </a:lnTo>
                  <a:lnTo>
                    <a:pt x="184035" y="137160"/>
                  </a:lnTo>
                  <a:lnTo>
                    <a:pt x="115023" y="137160"/>
                  </a:lnTo>
                  <a:lnTo>
                    <a:pt x="115023" y="114300"/>
                  </a:lnTo>
                  <a:lnTo>
                    <a:pt x="115023" y="91440"/>
                  </a:lnTo>
                  <a:lnTo>
                    <a:pt x="115023" y="68580"/>
                  </a:lnTo>
                  <a:lnTo>
                    <a:pt x="184035" y="68580"/>
                  </a:lnTo>
                  <a:lnTo>
                    <a:pt x="184035" y="45720"/>
                  </a:lnTo>
                  <a:lnTo>
                    <a:pt x="138023" y="45720"/>
                  </a:lnTo>
                  <a:lnTo>
                    <a:pt x="138023" y="23418"/>
                  </a:lnTo>
                  <a:lnTo>
                    <a:pt x="161036" y="23418"/>
                  </a:lnTo>
                  <a:lnTo>
                    <a:pt x="161036" y="558"/>
                  </a:lnTo>
                  <a:lnTo>
                    <a:pt x="46012" y="558"/>
                  </a:lnTo>
                  <a:lnTo>
                    <a:pt x="46012" y="23418"/>
                  </a:lnTo>
                  <a:lnTo>
                    <a:pt x="69011" y="23418"/>
                  </a:lnTo>
                  <a:lnTo>
                    <a:pt x="69011" y="45720"/>
                  </a:lnTo>
                  <a:lnTo>
                    <a:pt x="69011" y="68580"/>
                  </a:lnTo>
                  <a:lnTo>
                    <a:pt x="92011" y="68580"/>
                  </a:lnTo>
                  <a:lnTo>
                    <a:pt x="92011" y="91440"/>
                  </a:lnTo>
                  <a:lnTo>
                    <a:pt x="69011" y="91440"/>
                  </a:lnTo>
                  <a:lnTo>
                    <a:pt x="69011" y="69138"/>
                  </a:lnTo>
                  <a:lnTo>
                    <a:pt x="22999" y="69138"/>
                  </a:lnTo>
                  <a:lnTo>
                    <a:pt x="22999" y="91998"/>
                  </a:lnTo>
                  <a:lnTo>
                    <a:pt x="46012" y="91998"/>
                  </a:lnTo>
                  <a:lnTo>
                    <a:pt x="46012" y="114300"/>
                  </a:lnTo>
                  <a:lnTo>
                    <a:pt x="69011" y="114300"/>
                  </a:lnTo>
                  <a:lnTo>
                    <a:pt x="69011" y="137160"/>
                  </a:lnTo>
                  <a:lnTo>
                    <a:pt x="46012" y="137160"/>
                  </a:lnTo>
                  <a:lnTo>
                    <a:pt x="46012" y="114858"/>
                  </a:lnTo>
                  <a:lnTo>
                    <a:pt x="0" y="114858"/>
                  </a:lnTo>
                  <a:lnTo>
                    <a:pt x="0" y="137718"/>
                  </a:lnTo>
                  <a:lnTo>
                    <a:pt x="22999" y="137718"/>
                  </a:lnTo>
                  <a:lnTo>
                    <a:pt x="22999" y="161290"/>
                  </a:lnTo>
                  <a:lnTo>
                    <a:pt x="22999" y="184150"/>
                  </a:lnTo>
                  <a:lnTo>
                    <a:pt x="69011" y="184150"/>
                  </a:lnTo>
                  <a:lnTo>
                    <a:pt x="69011" y="161290"/>
                  </a:lnTo>
                  <a:lnTo>
                    <a:pt x="230047" y="161290"/>
                  </a:lnTo>
                  <a:lnTo>
                    <a:pt x="230047" y="137160"/>
                  </a:lnTo>
                  <a:lnTo>
                    <a:pt x="207035" y="137160"/>
                  </a:lnTo>
                  <a:lnTo>
                    <a:pt x="207035" y="114300"/>
                  </a:lnTo>
                  <a:lnTo>
                    <a:pt x="253047" y="114300"/>
                  </a:lnTo>
                  <a:lnTo>
                    <a:pt x="253047" y="91440"/>
                  </a:lnTo>
                  <a:lnTo>
                    <a:pt x="276047" y="91440"/>
                  </a:lnTo>
                  <a:lnTo>
                    <a:pt x="276047" y="114300"/>
                  </a:lnTo>
                  <a:lnTo>
                    <a:pt x="437083" y="114300"/>
                  </a:lnTo>
                  <a:lnTo>
                    <a:pt x="437083" y="137160"/>
                  </a:lnTo>
                  <a:lnTo>
                    <a:pt x="460082" y="137160"/>
                  </a:lnTo>
                  <a:lnTo>
                    <a:pt x="460082" y="161290"/>
                  </a:lnTo>
                  <a:lnTo>
                    <a:pt x="483082" y="161290"/>
                  </a:lnTo>
                  <a:lnTo>
                    <a:pt x="483082" y="137160"/>
                  </a:lnTo>
                  <a:lnTo>
                    <a:pt x="483082" y="114300"/>
                  </a:lnTo>
                  <a:close/>
                </a:path>
                <a:path w="1127759" h="184150">
                  <a:moveTo>
                    <a:pt x="506095" y="0"/>
                  </a:moveTo>
                  <a:lnTo>
                    <a:pt x="460082" y="0"/>
                  </a:lnTo>
                  <a:lnTo>
                    <a:pt x="460082" y="22860"/>
                  </a:lnTo>
                  <a:lnTo>
                    <a:pt x="460082" y="68580"/>
                  </a:lnTo>
                  <a:lnTo>
                    <a:pt x="483082" y="68580"/>
                  </a:lnTo>
                  <a:lnTo>
                    <a:pt x="483082" y="22860"/>
                  </a:lnTo>
                  <a:lnTo>
                    <a:pt x="506095" y="22860"/>
                  </a:lnTo>
                  <a:lnTo>
                    <a:pt x="506095" y="0"/>
                  </a:lnTo>
                  <a:close/>
                </a:path>
                <a:path w="1127759" h="184150">
                  <a:moveTo>
                    <a:pt x="575106" y="91998"/>
                  </a:moveTo>
                  <a:lnTo>
                    <a:pt x="552094" y="91998"/>
                  </a:lnTo>
                  <a:lnTo>
                    <a:pt x="552094" y="114858"/>
                  </a:lnTo>
                  <a:lnTo>
                    <a:pt x="575106" y="114858"/>
                  </a:lnTo>
                  <a:lnTo>
                    <a:pt x="575106" y="91998"/>
                  </a:lnTo>
                  <a:close/>
                </a:path>
                <a:path w="1127759" h="184150">
                  <a:moveTo>
                    <a:pt x="690130" y="68580"/>
                  </a:moveTo>
                  <a:lnTo>
                    <a:pt x="667118" y="68580"/>
                  </a:lnTo>
                  <a:lnTo>
                    <a:pt x="667118" y="46278"/>
                  </a:lnTo>
                  <a:lnTo>
                    <a:pt x="644105" y="46278"/>
                  </a:lnTo>
                  <a:lnTo>
                    <a:pt x="644105" y="68580"/>
                  </a:lnTo>
                  <a:lnTo>
                    <a:pt x="621118" y="68580"/>
                  </a:lnTo>
                  <a:lnTo>
                    <a:pt x="621118" y="45720"/>
                  </a:lnTo>
                  <a:lnTo>
                    <a:pt x="598106" y="45720"/>
                  </a:lnTo>
                  <a:lnTo>
                    <a:pt x="598106" y="68580"/>
                  </a:lnTo>
                  <a:lnTo>
                    <a:pt x="598106" y="91440"/>
                  </a:lnTo>
                  <a:lnTo>
                    <a:pt x="598106" y="137160"/>
                  </a:lnTo>
                  <a:lnTo>
                    <a:pt x="529094" y="137160"/>
                  </a:lnTo>
                  <a:lnTo>
                    <a:pt x="529094" y="114300"/>
                  </a:lnTo>
                  <a:lnTo>
                    <a:pt x="529094" y="91440"/>
                  </a:lnTo>
                  <a:lnTo>
                    <a:pt x="529094" y="68580"/>
                  </a:lnTo>
                  <a:lnTo>
                    <a:pt x="598106" y="68580"/>
                  </a:lnTo>
                  <a:lnTo>
                    <a:pt x="598106" y="45720"/>
                  </a:lnTo>
                  <a:lnTo>
                    <a:pt x="598106" y="22860"/>
                  </a:lnTo>
                  <a:lnTo>
                    <a:pt x="575106" y="22860"/>
                  </a:lnTo>
                  <a:lnTo>
                    <a:pt x="575106" y="558"/>
                  </a:lnTo>
                  <a:lnTo>
                    <a:pt x="552094" y="558"/>
                  </a:lnTo>
                  <a:lnTo>
                    <a:pt x="552094" y="22860"/>
                  </a:lnTo>
                  <a:lnTo>
                    <a:pt x="506095" y="22860"/>
                  </a:lnTo>
                  <a:lnTo>
                    <a:pt x="506095" y="45720"/>
                  </a:lnTo>
                  <a:lnTo>
                    <a:pt x="506095" y="68580"/>
                  </a:lnTo>
                  <a:lnTo>
                    <a:pt x="506095" y="91440"/>
                  </a:lnTo>
                  <a:lnTo>
                    <a:pt x="483082" y="91440"/>
                  </a:lnTo>
                  <a:lnTo>
                    <a:pt x="483082" y="114300"/>
                  </a:lnTo>
                  <a:lnTo>
                    <a:pt x="506095" y="114300"/>
                  </a:lnTo>
                  <a:lnTo>
                    <a:pt x="506095" y="137160"/>
                  </a:lnTo>
                  <a:lnTo>
                    <a:pt x="506095" y="161290"/>
                  </a:lnTo>
                  <a:lnTo>
                    <a:pt x="621118" y="161290"/>
                  </a:lnTo>
                  <a:lnTo>
                    <a:pt x="621118" y="137160"/>
                  </a:lnTo>
                  <a:lnTo>
                    <a:pt x="621118" y="91440"/>
                  </a:lnTo>
                  <a:lnTo>
                    <a:pt x="690130" y="91440"/>
                  </a:lnTo>
                  <a:lnTo>
                    <a:pt x="690130" y="68580"/>
                  </a:lnTo>
                  <a:close/>
                </a:path>
                <a:path w="1127759" h="184150">
                  <a:moveTo>
                    <a:pt x="736130" y="91998"/>
                  </a:moveTo>
                  <a:lnTo>
                    <a:pt x="690130" y="91998"/>
                  </a:lnTo>
                  <a:lnTo>
                    <a:pt x="690130" y="114300"/>
                  </a:lnTo>
                  <a:lnTo>
                    <a:pt x="644105" y="114300"/>
                  </a:lnTo>
                  <a:lnTo>
                    <a:pt x="644105" y="137160"/>
                  </a:lnTo>
                  <a:lnTo>
                    <a:pt x="644105" y="161290"/>
                  </a:lnTo>
                  <a:lnTo>
                    <a:pt x="667118" y="161290"/>
                  </a:lnTo>
                  <a:lnTo>
                    <a:pt x="667118" y="137160"/>
                  </a:lnTo>
                  <a:lnTo>
                    <a:pt x="713130" y="137160"/>
                  </a:lnTo>
                  <a:lnTo>
                    <a:pt x="713130" y="114858"/>
                  </a:lnTo>
                  <a:lnTo>
                    <a:pt x="736130" y="114858"/>
                  </a:lnTo>
                  <a:lnTo>
                    <a:pt x="736130" y="91998"/>
                  </a:lnTo>
                  <a:close/>
                </a:path>
                <a:path w="1127759" h="184150">
                  <a:moveTo>
                    <a:pt x="874153" y="68580"/>
                  </a:moveTo>
                  <a:lnTo>
                    <a:pt x="851154" y="68580"/>
                  </a:lnTo>
                  <a:lnTo>
                    <a:pt x="851154" y="46278"/>
                  </a:lnTo>
                  <a:lnTo>
                    <a:pt x="828141" y="46278"/>
                  </a:lnTo>
                  <a:lnTo>
                    <a:pt x="828141" y="68580"/>
                  </a:lnTo>
                  <a:lnTo>
                    <a:pt x="782142" y="68580"/>
                  </a:lnTo>
                  <a:lnTo>
                    <a:pt x="782142" y="46278"/>
                  </a:lnTo>
                  <a:lnTo>
                    <a:pt x="828141" y="46278"/>
                  </a:lnTo>
                  <a:lnTo>
                    <a:pt x="828141" y="23418"/>
                  </a:lnTo>
                  <a:lnTo>
                    <a:pt x="782142" y="23418"/>
                  </a:lnTo>
                  <a:lnTo>
                    <a:pt x="782142" y="45720"/>
                  </a:lnTo>
                  <a:lnTo>
                    <a:pt x="759129" y="45720"/>
                  </a:lnTo>
                  <a:lnTo>
                    <a:pt x="759129" y="23418"/>
                  </a:lnTo>
                  <a:lnTo>
                    <a:pt x="690130" y="23418"/>
                  </a:lnTo>
                  <a:lnTo>
                    <a:pt x="690130" y="46278"/>
                  </a:lnTo>
                  <a:lnTo>
                    <a:pt x="736130" y="46278"/>
                  </a:lnTo>
                  <a:lnTo>
                    <a:pt x="736130" y="68580"/>
                  </a:lnTo>
                  <a:lnTo>
                    <a:pt x="736130" y="91440"/>
                  </a:lnTo>
                  <a:lnTo>
                    <a:pt x="759129" y="91440"/>
                  </a:lnTo>
                  <a:lnTo>
                    <a:pt x="759129" y="114300"/>
                  </a:lnTo>
                  <a:lnTo>
                    <a:pt x="759129" y="161290"/>
                  </a:lnTo>
                  <a:lnTo>
                    <a:pt x="782142" y="161290"/>
                  </a:lnTo>
                  <a:lnTo>
                    <a:pt x="782142" y="184150"/>
                  </a:lnTo>
                  <a:lnTo>
                    <a:pt x="805154" y="184150"/>
                  </a:lnTo>
                  <a:lnTo>
                    <a:pt x="805154" y="161290"/>
                  </a:lnTo>
                  <a:lnTo>
                    <a:pt x="805154" y="114300"/>
                  </a:lnTo>
                  <a:lnTo>
                    <a:pt x="782142" y="114300"/>
                  </a:lnTo>
                  <a:lnTo>
                    <a:pt x="782142" y="91440"/>
                  </a:lnTo>
                  <a:lnTo>
                    <a:pt x="874153" y="91440"/>
                  </a:lnTo>
                  <a:lnTo>
                    <a:pt x="874153" y="68580"/>
                  </a:lnTo>
                  <a:close/>
                </a:path>
                <a:path w="1127759" h="184150">
                  <a:moveTo>
                    <a:pt x="897153" y="22860"/>
                  </a:moveTo>
                  <a:lnTo>
                    <a:pt x="851154" y="22860"/>
                  </a:lnTo>
                  <a:lnTo>
                    <a:pt x="851154" y="45720"/>
                  </a:lnTo>
                  <a:lnTo>
                    <a:pt x="874153" y="45720"/>
                  </a:lnTo>
                  <a:lnTo>
                    <a:pt x="874153" y="68580"/>
                  </a:lnTo>
                  <a:lnTo>
                    <a:pt x="897153" y="68580"/>
                  </a:lnTo>
                  <a:lnTo>
                    <a:pt x="897153" y="45720"/>
                  </a:lnTo>
                  <a:lnTo>
                    <a:pt x="897153" y="22860"/>
                  </a:lnTo>
                  <a:close/>
                </a:path>
                <a:path w="1127759" h="184150">
                  <a:moveTo>
                    <a:pt x="966177" y="558"/>
                  </a:moveTo>
                  <a:lnTo>
                    <a:pt x="943165" y="558"/>
                  </a:lnTo>
                  <a:lnTo>
                    <a:pt x="943165" y="23418"/>
                  </a:lnTo>
                  <a:lnTo>
                    <a:pt x="966177" y="23418"/>
                  </a:lnTo>
                  <a:lnTo>
                    <a:pt x="966177" y="558"/>
                  </a:lnTo>
                  <a:close/>
                </a:path>
                <a:path w="1127759" h="184150">
                  <a:moveTo>
                    <a:pt x="989164" y="91998"/>
                  </a:moveTo>
                  <a:lnTo>
                    <a:pt x="966177" y="91998"/>
                  </a:lnTo>
                  <a:lnTo>
                    <a:pt x="966177" y="114858"/>
                  </a:lnTo>
                  <a:lnTo>
                    <a:pt x="989164" y="114858"/>
                  </a:lnTo>
                  <a:lnTo>
                    <a:pt x="989164" y="91998"/>
                  </a:lnTo>
                  <a:close/>
                </a:path>
                <a:path w="1127759" h="184150">
                  <a:moveTo>
                    <a:pt x="1081189" y="45720"/>
                  </a:moveTo>
                  <a:lnTo>
                    <a:pt x="1035189" y="45720"/>
                  </a:lnTo>
                  <a:lnTo>
                    <a:pt x="1035189" y="22860"/>
                  </a:lnTo>
                  <a:lnTo>
                    <a:pt x="1058189" y="22860"/>
                  </a:lnTo>
                  <a:lnTo>
                    <a:pt x="1058189" y="0"/>
                  </a:lnTo>
                  <a:lnTo>
                    <a:pt x="1012177" y="0"/>
                  </a:lnTo>
                  <a:lnTo>
                    <a:pt x="1012177" y="22860"/>
                  </a:lnTo>
                  <a:lnTo>
                    <a:pt x="1012177" y="45720"/>
                  </a:lnTo>
                  <a:lnTo>
                    <a:pt x="989164" y="45720"/>
                  </a:lnTo>
                  <a:lnTo>
                    <a:pt x="989164" y="23418"/>
                  </a:lnTo>
                  <a:lnTo>
                    <a:pt x="966177" y="23418"/>
                  </a:lnTo>
                  <a:lnTo>
                    <a:pt x="966177" y="45720"/>
                  </a:lnTo>
                  <a:lnTo>
                    <a:pt x="920165" y="45720"/>
                  </a:lnTo>
                  <a:lnTo>
                    <a:pt x="920165" y="68580"/>
                  </a:lnTo>
                  <a:lnTo>
                    <a:pt x="920165" y="91440"/>
                  </a:lnTo>
                  <a:lnTo>
                    <a:pt x="897153" y="91440"/>
                  </a:lnTo>
                  <a:lnTo>
                    <a:pt x="897153" y="114300"/>
                  </a:lnTo>
                  <a:lnTo>
                    <a:pt x="874153" y="114300"/>
                  </a:lnTo>
                  <a:lnTo>
                    <a:pt x="874153" y="137160"/>
                  </a:lnTo>
                  <a:lnTo>
                    <a:pt x="874153" y="161290"/>
                  </a:lnTo>
                  <a:lnTo>
                    <a:pt x="1058189" y="161290"/>
                  </a:lnTo>
                  <a:lnTo>
                    <a:pt x="1058189" y="184150"/>
                  </a:lnTo>
                  <a:lnTo>
                    <a:pt x="1081189" y="184150"/>
                  </a:lnTo>
                  <a:lnTo>
                    <a:pt x="1081189" y="161290"/>
                  </a:lnTo>
                  <a:lnTo>
                    <a:pt x="1081189" y="137718"/>
                  </a:lnTo>
                  <a:lnTo>
                    <a:pt x="1081189" y="137160"/>
                  </a:lnTo>
                  <a:lnTo>
                    <a:pt x="1081189" y="69138"/>
                  </a:lnTo>
                  <a:lnTo>
                    <a:pt x="1058189" y="69138"/>
                  </a:lnTo>
                  <a:lnTo>
                    <a:pt x="1058189" y="137160"/>
                  </a:lnTo>
                  <a:lnTo>
                    <a:pt x="1035189" y="137160"/>
                  </a:lnTo>
                  <a:lnTo>
                    <a:pt x="1035189" y="69138"/>
                  </a:lnTo>
                  <a:lnTo>
                    <a:pt x="1012177" y="69138"/>
                  </a:lnTo>
                  <a:lnTo>
                    <a:pt x="1012177" y="137160"/>
                  </a:lnTo>
                  <a:lnTo>
                    <a:pt x="943165" y="137160"/>
                  </a:lnTo>
                  <a:lnTo>
                    <a:pt x="943165" y="114300"/>
                  </a:lnTo>
                  <a:lnTo>
                    <a:pt x="943165" y="91440"/>
                  </a:lnTo>
                  <a:lnTo>
                    <a:pt x="943165" y="68580"/>
                  </a:lnTo>
                  <a:lnTo>
                    <a:pt x="1081189" y="68580"/>
                  </a:lnTo>
                  <a:lnTo>
                    <a:pt x="1081189" y="45720"/>
                  </a:lnTo>
                  <a:close/>
                </a:path>
                <a:path w="1127759" h="184150">
                  <a:moveTo>
                    <a:pt x="1127201" y="46278"/>
                  </a:moveTo>
                  <a:lnTo>
                    <a:pt x="1104188" y="46278"/>
                  </a:lnTo>
                  <a:lnTo>
                    <a:pt x="1104188" y="114858"/>
                  </a:lnTo>
                  <a:lnTo>
                    <a:pt x="1127201" y="114858"/>
                  </a:lnTo>
                  <a:lnTo>
                    <a:pt x="1127201" y="462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29316" y="5890475"/>
              <a:ext cx="1127760" cy="231140"/>
            </a:xfrm>
            <a:custGeom>
              <a:avLst/>
              <a:gdLst/>
              <a:ahLst/>
              <a:cxnLst/>
              <a:rect l="l" t="t" r="r" b="b"/>
              <a:pathLst>
                <a:path w="1127759" h="231139">
                  <a:moveTo>
                    <a:pt x="115023" y="69850"/>
                  </a:moveTo>
                  <a:lnTo>
                    <a:pt x="69011" y="69850"/>
                  </a:lnTo>
                  <a:lnTo>
                    <a:pt x="69011" y="46990"/>
                  </a:lnTo>
                  <a:lnTo>
                    <a:pt x="69011" y="24130"/>
                  </a:lnTo>
                  <a:lnTo>
                    <a:pt x="22999" y="24130"/>
                  </a:lnTo>
                  <a:lnTo>
                    <a:pt x="22999" y="46990"/>
                  </a:lnTo>
                  <a:lnTo>
                    <a:pt x="46012" y="46990"/>
                  </a:lnTo>
                  <a:lnTo>
                    <a:pt x="46012" y="69850"/>
                  </a:lnTo>
                  <a:lnTo>
                    <a:pt x="46012" y="115570"/>
                  </a:lnTo>
                  <a:lnTo>
                    <a:pt x="22999" y="115570"/>
                  </a:lnTo>
                  <a:lnTo>
                    <a:pt x="22999" y="70408"/>
                  </a:lnTo>
                  <a:lnTo>
                    <a:pt x="0" y="70408"/>
                  </a:lnTo>
                  <a:lnTo>
                    <a:pt x="0" y="116128"/>
                  </a:lnTo>
                  <a:lnTo>
                    <a:pt x="22999" y="116128"/>
                  </a:lnTo>
                  <a:lnTo>
                    <a:pt x="22999" y="138430"/>
                  </a:lnTo>
                  <a:lnTo>
                    <a:pt x="115023" y="138430"/>
                  </a:lnTo>
                  <a:lnTo>
                    <a:pt x="115023" y="115570"/>
                  </a:lnTo>
                  <a:lnTo>
                    <a:pt x="115023" y="69850"/>
                  </a:lnTo>
                  <a:close/>
                </a:path>
                <a:path w="1127759" h="231139">
                  <a:moveTo>
                    <a:pt x="161036" y="93268"/>
                  </a:moveTo>
                  <a:lnTo>
                    <a:pt x="138023" y="93268"/>
                  </a:lnTo>
                  <a:lnTo>
                    <a:pt x="138023" y="116128"/>
                  </a:lnTo>
                  <a:lnTo>
                    <a:pt x="161036" y="116128"/>
                  </a:lnTo>
                  <a:lnTo>
                    <a:pt x="161036" y="93268"/>
                  </a:lnTo>
                  <a:close/>
                </a:path>
                <a:path w="1127759" h="231139">
                  <a:moveTo>
                    <a:pt x="276047" y="138430"/>
                  </a:moveTo>
                  <a:lnTo>
                    <a:pt x="253047" y="138430"/>
                  </a:lnTo>
                  <a:lnTo>
                    <a:pt x="253047" y="116128"/>
                  </a:lnTo>
                  <a:lnTo>
                    <a:pt x="230047" y="116128"/>
                  </a:lnTo>
                  <a:lnTo>
                    <a:pt x="230047" y="138430"/>
                  </a:lnTo>
                  <a:lnTo>
                    <a:pt x="207035" y="138430"/>
                  </a:lnTo>
                  <a:lnTo>
                    <a:pt x="207035" y="115570"/>
                  </a:lnTo>
                  <a:lnTo>
                    <a:pt x="230047" y="115570"/>
                  </a:lnTo>
                  <a:lnTo>
                    <a:pt x="230047" y="92710"/>
                  </a:lnTo>
                  <a:lnTo>
                    <a:pt x="230047" y="70408"/>
                  </a:lnTo>
                  <a:lnTo>
                    <a:pt x="253047" y="70408"/>
                  </a:lnTo>
                  <a:lnTo>
                    <a:pt x="253047" y="47548"/>
                  </a:lnTo>
                  <a:lnTo>
                    <a:pt x="230047" y="47548"/>
                  </a:lnTo>
                  <a:lnTo>
                    <a:pt x="230047" y="69850"/>
                  </a:lnTo>
                  <a:lnTo>
                    <a:pt x="207035" y="69850"/>
                  </a:lnTo>
                  <a:lnTo>
                    <a:pt x="207035" y="47548"/>
                  </a:lnTo>
                  <a:lnTo>
                    <a:pt x="184035" y="47548"/>
                  </a:lnTo>
                  <a:lnTo>
                    <a:pt x="184035" y="24688"/>
                  </a:lnTo>
                  <a:lnTo>
                    <a:pt x="161036" y="24688"/>
                  </a:lnTo>
                  <a:lnTo>
                    <a:pt x="161036" y="47548"/>
                  </a:lnTo>
                  <a:lnTo>
                    <a:pt x="138023" y="47548"/>
                  </a:lnTo>
                  <a:lnTo>
                    <a:pt x="138023" y="70408"/>
                  </a:lnTo>
                  <a:lnTo>
                    <a:pt x="207035" y="70408"/>
                  </a:lnTo>
                  <a:lnTo>
                    <a:pt x="207035" y="92710"/>
                  </a:lnTo>
                  <a:lnTo>
                    <a:pt x="184035" y="92710"/>
                  </a:lnTo>
                  <a:lnTo>
                    <a:pt x="184035" y="115570"/>
                  </a:lnTo>
                  <a:lnTo>
                    <a:pt x="184035" y="138430"/>
                  </a:lnTo>
                  <a:lnTo>
                    <a:pt x="184035" y="161290"/>
                  </a:lnTo>
                  <a:lnTo>
                    <a:pt x="276047" y="161290"/>
                  </a:lnTo>
                  <a:lnTo>
                    <a:pt x="276047" y="138430"/>
                  </a:lnTo>
                  <a:close/>
                </a:path>
                <a:path w="1127759" h="231139">
                  <a:moveTo>
                    <a:pt x="276047" y="70408"/>
                  </a:moveTo>
                  <a:lnTo>
                    <a:pt x="253047" y="70408"/>
                  </a:lnTo>
                  <a:lnTo>
                    <a:pt x="253047" y="116128"/>
                  </a:lnTo>
                  <a:lnTo>
                    <a:pt x="276047" y="116128"/>
                  </a:lnTo>
                  <a:lnTo>
                    <a:pt x="276047" y="70408"/>
                  </a:lnTo>
                  <a:close/>
                </a:path>
                <a:path w="1127759" h="231139">
                  <a:moveTo>
                    <a:pt x="391071" y="558"/>
                  </a:moveTo>
                  <a:lnTo>
                    <a:pt x="368071" y="558"/>
                  </a:lnTo>
                  <a:lnTo>
                    <a:pt x="368071" y="24688"/>
                  </a:lnTo>
                  <a:lnTo>
                    <a:pt x="391071" y="24688"/>
                  </a:lnTo>
                  <a:lnTo>
                    <a:pt x="391071" y="558"/>
                  </a:lnTo>
                  <a:close/>
                </a:path>
                <a:path w="1127759" h="231139">
                  <a:moveTo>
                    <a:pt x="414070" y="24688"/>
                  </a:moveTo>
                  <a:lnTo>
                    <a:pt x="391071" y="24688"/>
                  </a:lnTo>
                  <a:lnTo>
                    <a:pt x="391071" y="46990"/>
                  </a:lnTo>
                  <a:lnTo>
                    <a:pt x="368071" y="46990"/>
                  </a:lnTo>
                  <a:lnTo>
                    <a:pt x="368071" y="24688"/>
                  </a:lnTo>
                  <a:lnTo>
                    <a:pt x="345071" y="24688"/>
                  </a:lnTo>
                  <a:lnTo>
                    <a:pt x="345071" y="46990"/>
                  </a:lnTo>
                  <a:lnTo>
                    <a:pt x="322059" y="46990"/>
                  </a:lnTo>
                  <a:lnTo>
                    <a:pt x="322059" y="24688"/>
                  </a:lnTo>
                  <a:lnTo>
                    <a:pt x="276047" y="24688"/>
                  </a:lnTo>
                  <a:lnTo>
                    <a:pt x="276047" y="47548"/>
                  </a:lnTo>
                  <a:lnTo>
                    <a:pt x="322059" y="47548"/>
                  </a:lnTo>
                  <a:lnTo>
                    <a:pt x="322059" y="69850"/>
                  </a:lnTo>
                  <a:lnTo>
                    <a:pt x="368071" y="69850"/>
                  </a:lnTo>
                  <a:lnTo>
                    <a:pt x="368071" y="92710"/>
                  </a:lnTo>
                  <a:lnTo>
                    <a:pt x="391071" y="92710"/>
                  </a:lnTo>
                  <a:lnTo>
                    <a:pt x="391071" y="69850"/>
                  </a:lnTo>
                  <a:lnTo>
                    <a:pt x="391071" y="47548"/>
                  </a:lnTo>
                  <a:lnTo>
                    <a:pt x="414070" y="47548"/>
                  </a:lnTo>
                  <a:lnTo>
                    <a:pt x="414070" y="24688"/>
                  </a:lnTo>
                  <a:close/>
                </a:path>
                <a:path w="1127759" h="231139">
                  <a:moveTo>
                    <a:pt x="644105" y="24130"/>
                  </a:moveTo>
                  <a:lnTo>
                    <a:pt x="621118" y="24130"/>
                  </a:lnTo>
                  <a:lnTo>
                    <a:pt x="621118" y="46990"/>
                  </a:lnTo>
                  <a:lnTo>
                    <a:pt x="598106" y="46990"/>
                  </a:lnTo>
                  <a:lnTo>
                    <a:pt x="598106" y="24688"/>
                  </a:lnTo>
                  <a:lnTo>
                    <a:pt x="575106" y="24688"/>
                  </a:lnTo>
                  <a:lnTo>
                    <a:pt x="575106" y="46990"/>
                  </a:lnTo>
                  <a:lnTo>
                    <a:pt x="552094" y="46990"/>
                  </a:lnTo>
                  <a:lnTo>
                    <a:pt x="552094" y="24688"/>
                  </a:lnTo>
                  <a:lnTo>
                    <a:pt x="529094" y="24688"/>
                  </a:lnTo>
                  <a:lnTo>
                    <a:pt x="529094" y="46990"/>
                  </a:lnTo>
                  <a:lnTo>
                    <a:pt x="460082" y="46990"/>
                  </a:lnTo>
                  <a:lnTo>
                    <a:pt x="460082" y="24688"/>
                  </a:lnTo>
                  <a:lnTo>
                    <a:pt x="437083" y="24688"/>
                  </a:lnTo>
                  <a:lnTo>
                    <a:pt x="437083" y="47548"/>
                  </a:lnTo>
                  <a:lnTo>
                    <a:pt x="460082" y="47548"/>
                  </a:lnTo>
                  <a:lnTo>
                    <a:pt x="460082" y="69850"/>
                  </a:lnTo>
                  <a:lnTo>
                    <a:pt x="460082" y="92710"/>
                  </a:lnTo>
                  <a:lnTo>
                    <a:pt x="483082" y="92710"/>
                  </a:lnTo>
                  <a:lnTo>
                    <a:pt x="483082" y="115570"/>
                  </a:lnTo>
                  <a:lnTo>
                    <a:pt x="460082" y="115570"/>
                  </a:lnTo>
                  <a:lnTo>
                    <a:pt x="460082" y="93268"/>
                  </a:lnTo>
                  <a:lnTo>
                    <a:pt x="437083" y="93268"/>
                  </a:lnTo>
                  <a:lnTo>
                    <a:pt x="437083" y="70408"/>
                  </a:lnTo>
                  <a:lnTo>
                    <a:pt x="414070" y="70408"/>
                  </a:lnTo>
                  <a:lnTo>
                    <a:pt x="414070" y="93268"/>
                  </a:lnTo>
                  <a:lnTo>
                    <a:pt x="345071" y="93268"/>
                  </a:lnTo>
                  <a:lnTo>
                    <a:pt x="345071" y="115570"/>
                  </a:lnTo>
                  <a:lnTo>
                    <a:pt x="322059" y="115570"/>
                  </a:lnTo>
                  <a:lnTo>
                    <a:pt x="322059" y="70408"/>
                  </a:lnTo>
                  <a:lnTo>
                    <a:pt x="299046" y="70408"/>
                  </a:lnTo>
                  <a:lnTo>
                    <a:pt x="299046" y="116128"/>
                  </a:lnTo>
                  <a:lnTo>
                    <a:pt x="322059" y="116128"/>
                  </a:lnTo>
                  <a:lnTo>
                    <a:pt x="322059" y="138430"/>
                  </a:lnTo>
                  <a:lnTo>
                    <a:pt x="345071" y="138430"/>
                  </a:lnTo>
                  <a:lnTo>
                    <a:pt x="345071" y="161290"/>
                  </a:lnTo>
                  <a:lnTo>
                    <a:pt x="322059" y="161290"/>
                  </a:lnTo>
                  <a:lnTo>
                    <a:pt x="322059" y="184150"/>
                  </a:lnTo>
                  <a:lnTo>
                    <a:pt x="322059" y="207010"/>
                  </a:lnTo>
                  <a:lnTo>
                    <a:pt x="322059" y="231140"/>
                  </a:lnTo>
                  <a:lnTo>
                    <a:pt x="368071" y="231140"/>
                  </a:lnTo>
                  <a:lnTo>
                    <a:pt x="368071" y="207010"/>
                  </a:lnTo>
                  <a:lnTo>
                    <a:pt x="345071" y="207010"/>
                  </a:lnTo>
                  <a:lnTo>
                    <a:pt x="345071" y="184150"/>
                  </a:lnTo>
                  <a:lnTo>
                    <a:pt x="368071" y="184150"/>
                  </a:lnTo>
                  <a:lnTo>
                    <a:pt x="368071" y="161290"/>
                  </a:lnTo>
                  <a:lnTo>
                    <a:pt x="368071" y="138430"/>
                  </a:lnTo>
                  <a:lnTo>
                    <a:pt x="368071" y="116128"/>
                  </a:lnTo>
                  <a:lnTo>
                    <a:pt x="391071" y="116128"/>
                  </a:lnTo>
                  <a:lnTo>
                    <a:pt x="391071" y="184708"/>
                  </a:lnTo>
                  <a:lnTo>
                    <a:pt x="414070" y="184708"/>
                  </a:lnTo>
                  <a:lnTo>
                    <a:pt x="414070" y="116128"/>
                  </a:lnTo>
                  <a:lnTo>
                    <a:pt x="437083" y="116128"/>
                  </a:lnTo>
                  <a:lnTo>
                    <a:pt x="437083" y="138430"/>
                  </a:lnTo>
                  <a:lnTo>
                    <a:pt x="437083" y="161290"/>
                  </a:lnTo>
                  <a:lnTo>
                    <a:pt x="460082" y="161290"/>
                  </a:lnTo>
                  <a:lnTo>
                    <a:pt x="460082" y="138430"/>
                  </a:lnTo>
                  <a:lnTo>
                    <a:pt x="506095" y="138430"/>
                  </a:lnTo>
                  <a:lnTo>
                    <a:pt x="506095" y="115570"/>
                  </a:lnTo>
                  <a:lnTo>
                    <a:pt x="506095" y="92710"/>
                  </a:lnTo>
                  <a:lnTo>
                    <a:pt x="506095" y="69850"/>
                  </a:lnTo>
                  <a:lnTo>
                    <a:pt x="529094" y="69850"/>
                  </a:lnTo>
                  <a:lnTo>
                    <a:pt x="529094" y="47548"/>
                  </a:lnTo>
                  <a:lnTo>
                    <a:pt x="552094" y="47548"/>
                  </a:lnTo>
                  <a:lnTo>
                    <a:pt x="552094" y="69850"/>
                  </a:lnTo>
                  <a:lnTo>
                    <a:pt x="575106" y="69850"/>
                  </a:lnTo>
                  <a:lnTo>
                    <a:pt x="575106" y="92710"/>
                  </a:lnTo>
                  <a:lnTo>
                    <a:pt x="552094" y="92710"/>
                  </a:lnTo>
                  <a:lnTo>
                    <a:pt x="552094" y="70408"/>
                  </a:lnTo>
                  <a:lnTo>
                    <a:pt x="529094" y="70408"/>
                  </a:lnTo>
                  <a:lnTo>
                    <a:pt x="529094" y="93268"/>
                  </a:lnTo>
                  <a:lnTo>
                    <a:pt x="552094" y="93268"/>
                  </a:lnTo>
                  <a:lnTo>
                    <a:pt x="552094" y="115570"/>
                  </a:lnTo>
                  <a:lnTo>
                    <a:pt x="575106" y="115570"/>
                  </a:lnTo>
                  <a:lnTo>
                    <a:pt x="575106" y="138430"/>
                  </a:lnTo>
                  <a:lnTo>
                    <a:pt x="598106" y="138430"/>
                  </a:lnTo>
                  <a:lnTo>
                    <a:pt x="598106" y="115570"/>
                  </a:lnTo>
                  <a:lnTo>
                    <a:pt x="598106" y="92710"/>
                  </a:lnTo>
                  <a:lnTo>
                    <a:pt x="598106" y="69850"/>
                  </a:lnTo>
                  <a:lnTo>
                    <a:pt x="644105" y="69850"/>
                  </a:lnTo>
                  <a:lnTo>
                    <a:pt x="644105" y="46990"/>
                  </a:lnTo>
                  <a:lnTo>
                    <a:pt x="644105" y="24130"/>
                  </a:lnTo>
                  <a:close/>
                </a:path>
                <a:path w="1127759" h="231139">
                  <a:moveTo>
                    <a:pt x="736130" y="92710"/>
                  </a:moveTo>
                  <a:lnTo>
                    <a:pt x="713130" y="92710"/>
                  </a:lnTo>
                  <a:lnTo>
                    <a:pt x="713130" y="115570"/>
                  </a:lnTo>
                  <a:lnTo>
                    <a:pt x="690130" y="115570"/>
                  </a:lnTo>
                  <a:lnTo>
                    <a:pt x="690130" y="92710"/>
                  </a:lnTo>
                  <a:lnTo>
                    <a:pt x="713130" y="92710"/>
                  </a:lnTo>
                  <a:lnTo>
                    <a:pt x="713130" y="69850"/>
                  </a:lnTo>
                  <a:lnTo>
                    <a:pt x="713130" y="46990"/>
                  </a:lnTo>
                  <a:lnTo>
                    <a:pt x="690130" y="46990"/>
                  </a:lnTo>
                  <a:lnTo>
                    <a:pt x="690130" y="69850"/>
                  </a:lnTo>
                  <a:lnTo>
                    <a:pt x="667118" y="69850"/>
                  </a:lnTo>
                  <a:lnTo>
                    <a:pt x="667118" y="92710"/>
                  </a:lnTo>
                  <a:lnTo>
                    <a:pt x="667118" y="115570"/>
                  </a:lnTo>
                  <a:lnTo>
                    <a:pt x="644105" y="115570"/>
                  </a:lnTo>
                  <a:lnTo>
                    <a:pt x="644105" y="93268"/>
                  </a:lnTo>
                  <a:lnTo>
                    <a:pt x="621118" y="93268"/>
                  </a:lnTo>
                  <a:lnTo>
                    <a:pt x="621118" y="116128"/>
                  </a:lnTo>
                  <a:lnTo>
                    <a:pt x="644105" y="116128"/>
                  </a:lnTo>
                  <a:lnTo>
                    <a:pt x="644105" y="138430"/>
                  </a:lnTo>
                  <a:lnTo>
                    <a:pt x="736130" y="138430"/>
                  </a:lnTo>
                  <a:lnTo>
                    <a:pt x="736130" y="115570"/>
                  </a:lnTo>
                  <a:lnTo>
                    <a:pt x="736130" y="92710"/>
                  </a:lnTo>
                  <a:close/>
                </a:path>
                <a:path w="1127759" h="231139">
                  <a:moveTo>
                    <a:pt x="736130" y="558"/>
                  </a:moveTo>
                  <a:lnTo>
                    <a:pt x="713130" y="558"/>
                  </a:lnTo>
                  <a:lnTo>
                    <a:pt x="713130" y="24688"/>
                  </a:lnTo>
                  <a:lnTo>
                    <a:pt x="736130" y="24688"/>
                  </a:lnTo>
                  <a:lnTo>
                    <a:pt x="736130" y="558"/>
                  </a:lnTo>
                  <a:close/>
                </a:path>
                <a:path w="1127759" h="231139">
                  <a:moveTo>
                    <a:pt x="759129" y="24688"/>
                  </a:moveTo>
                  <a:lnTo>
                    <a:pt x="736130" y="24688"/>
                  </a:lnTo>
                  <a:lnTo>
                    <a:pt x="736130" y="47548"/>
                  </a:lnTo>
                  <a:lnTo>
                    <a:pt x="759129" y="47548"/>
                  </a:lnTo>
                  <a:lnTo>
                    <a:pt x="759129" y="24688"/>
                  </a:lnTo>
                  <a:close/>
                </a:path>
                <a:path w="1127759" h="231139">
                  <a:moveTo>
                    <a:pt x="782142" y="70408"/>
                  </a:moveTo>
                  <a:lnTo>
                    <a:pt x="759129" y="70408"/>
                  </a:lnTo>
                  <a:lnTo>
                    <a:pt x="759129" y="138988"/>
                  </a:lnTo>
                  <a:lnTo>
                    <a:pt x="782142" y="138988"/>
                  </a:lnTo>
                  <a:lnTo>
                    <a:pt x="782142" y="70408"/>
                  </a:lnTo>
                  <a:close/>
                </a:path>
                <a:path w="1127759" h="231139">
                  <a:moveTo>
                    <a:pt x="874153" y="24130"/>
                  </a:moveTo>
                  <a:lnTo>
                    <a:pt x="851154" y="24130"/>
                  </a:lnTo>
                  <a:lnTo>
                    <a:pt x="851154" y="0"/>
                  </a:lnTo>
                  <a:lnTo>
                    <a:pt x="828141" y="0"/>
                  </a:lnTo>
                  <a:lnTo>
                    <a:pt x="828141" y="24130"/>
                  </a:lnTo>
                  <a:lnTo>
                    <a:pt x="828141" y="46990"/>
                  </a:lnTo>
                  <a:lnTo>
                    <a:pt x="874153" y="46990"/>
                  </a:lnTo>
                  <a:lnTo>
                    <a:pt x="874153" y="24130"/>
                  </a:lnTo>
                  <a:close/>
                </a:path>
                <a:path w="1127759" h="231139">
                  <a:moveTo>
                    <a:pt x="897153" y="115570"/>
                  </a:moveTo>
                  <a:lnTo>
                    <a:pt x="874153" y="115570"/>
                  </a:lnTo>
                  <a:lnTo>
                    <a:pt x="874153" y="69850"/>
                  </a:lnTo>
                  <a:lnTo>
                    <a:pt x="828141" y="69850"/>
                  </a:lnTo>
                  <a:lnTo>
                    <a:pt x="828141" y="47548"/>
                  </a:lnTo>
                  <a:lnTo>
                    <a:pt x="805154" y="47548"/>
                  </a:lnTo>
                  <a:lnTo>
                    <a:pt x="805154" y="70408"/>
                  </a:lnTo>
                  <a:lnTo>
                    <a:pt x="828141" y="70408"/>
                  </a:lnTo>
                  <a:lnTo>
                    <a:pt x="828141" y="115570"/>
                  </a:lnTo>
                  <a:lnTo>
                    <a:pt x="828141" y="138430"/>
                  </a:lnTo>
                  <a:lnTo>
                    <a:pt x="897153" y="138430"/>
                  </a:lnTo>
                  <a:lnTo>
                    <a:pt x="897153" y="115570"/>
                  </a:lnTo>
                  <a:close/>
                </a:path>
                <a:path w="1127759" h="231139">
                  <a:moveTo>
                    <a:pt x="920165" y="24688"/>
                  </a:moveTo>
                  <a:lnTo>
                    <a:pt x="897153" y="24688"/>
                  </a:lnTo>
                  <a:lnTo>
                    <a:pt x="897153" y="93268"/>
                  </a:lnTo>
                  <a:lnTo>
                    <a:pt x="920165" y="93268"/>
                  </a:lnTo>
                  <a:lnTo>
                    <a:pt x="920165" y="24688"/>
                  </a:lnTo>
                  <a:close/>
                </a:path>
                <a:path w="1127759" h="231139">
                  <a:moveTo>
                    <a:pt x="943165" y="116128"/>
                  </a:moveTo>
                  <a:lnTo>
                    <a:pt x="920165" y="116128"/>
                  </a:lnTo>
                  <a:lnTo>
                    <a:pt x="920165" y="138988"/>
                  </a:lnTo>
                  <a:lnTo>
                    <a:pt x="943165" y="138988"/>
                  </a:lnTo>
                  <a:lnTo>
                    <a:pt x="943165" y="116128"/>
                  </a:lnTo>
                  <a:close/>
                </a:path>
                <a:path w="1127759" h="231139">
                  <a:moveTo>
                    <a:pt x="1104188" y="47548"/>
                  </a:moveTo>
                  <a:lnTo>
                    <a:pt x="1081189" y="47548"/>
                  </a:lnTo>
                  <a:lnTo>
                    <a:pt x="1081189" y="69850"/>
                  </a:lnTo>
                  <a:lnTo>
                    <a:pt x="1058189" y="69850"/>
                  </a:lnTo>
                  <a:lnTo>
                    <a:pt x="1058189" y="47548"/>
                  </a:lnTo>
                  <a:lnTo>
                    <a:pt x="1035189" y="47548"/>
                  </a:lnTo>
                  <a:lnTo>
                    <a:pt x="1035189" y="69850"/>
                  </a:lnTo>
                  <a:lnTo>
                    <a:pt x="1012177" y="69850"/>
                  </a:lnTo>
                  <a:lnTo>
                    <a:pt x="1012177" y="46990"/>
                  </a:lnTo>
                  <a:lnTo>
                    <a:pt x="1012177" y="24130"/>
                  </a:lnTo>
                  <a:lnTo>
                    <a:pt x="943165" y="24130"/>
                  </a:lnTo>
                  <a:lnTo>
                    <a:pt x="943165" y="46990"/>
                  </a:lnTo>
                  <a:lnTo>
                    <a:pt x="943165" y="92710"/>
                  </a:lnTo>
                  <a:lnTo>
                    <a:pt x="966177" y="92710"/>
                  </a:lnTo>
                  <a:lnTo>
                    <a:pt x="966177" y="46990"/>
                  </a:lnTo>
                  <a:lnTo>
                    <a:pt x="989164" y="46990"/>
                  </a:lnTo>
                  <a:lnTo>
                    <a:pt x="989164" y="69850"/>
                  </a:lnTo>
                  <a:lnTo>
                    <a:pt x="989164" y="92710"/>
                  </a:lnTo>
                  <a:lnTo>
                    <a:pt x="1081189" y="92710"/>
                  </a:lnTo>
                  <a:lnTo>
                    <a:pt x="1081189" y="70408"/>
                  </a:lnTo>
                  <a:lnTo>
                    <a:pt x="1104188" y="70408"/>
                  </a:lnTo>
                  <a:lnTo>
                    <a:pt x="1104188" y="47548"/>
                  </a:lnTo>
                  <a:close/>
                </a:path>
                <a:path w="1127759" h="231139">
                  <a:moveTo>
                    <a:pt x="1127201" y="70408"/>
                  </a:moveTo>
                  <a:lnTo>
                    <a:pt x="1104188" y="70408"/>
                  </a:lnTo>
                  <a:lnTo>
                    <a:pt x="1104188" y="115570"/>
                  </a:lnTo>
                  <a:lnTo>
                    <a:pt x="1058189" y="115570"/>
                  </a:lnTo>
                  <a:lnTo>
                    <a:pt x="1058189" y="93268"/>
                  </a:lnTo>
                  <a:lnTo>
                    <a:pt x="966177" y="93268"/>
                  </a:lnTo>
                  <a:lnTo>
                    <a:pt x="966177" y="116128"/>
                  </a:lnTo>
                  <a:lnTo>
                    <a:pt x="989164" y="116128"/>
                  </a:lnTo>
                  <a:lnTo>
                    <a:pt x="989164" y="138430"/>
                  </a:lnTo>
                  <a:lnTo>
                    <a:pt x="1035189" y="138430"/>
                  </a:lnTo>
                  <a:lnTo>
                    <a:pt x="1035189" y="161290"/>
                  </a:lnTo>
                  <a:lnTo>
                    <a:pt x="1104188" y="161290"/>
                  </a:lnTo>
                  <a:lnTo>
                    <a:pt x="1104188" y="138430"/>
                  </a:lnTo>
                  <a:lnTo>
                    <a:pt x="1104188" y="116128"/>
                  </a:lnTo>
                  <a:lnTo>
                    <a:pt x="1127201" y="116128"/>
                  </a:lnTo>
                  <a:lnTo>
                    <a:pt x="1127201" y="70408"/>
                  </a:lnTo>
                  <a:close/>
                </a:path>
                <a:path w="1127759" h="231139">
                  <a:moveTo>
                    <a:pt x="1127201" y="558"/>
                  </a:moveTo>
                  <a:lnTo>
                    <a:pt x="1104188" y="558"/>
                  </a:lnTo>
                  <a:lnTo>
                    <a:pt x="1104188" y="24688"/>
                  </a:lnTo>
                  <a:lnTo>
                    <a:pt x="1127201" y="24688"/>
                  </a:lnTo>
                  <a:lnTo>
                    <a:pt x="1127201" y="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29316" y="6028905"/>
              <a:ext cx="1127760" cy="184150"/>
            </a:xfrm>
            <a:custGeom>
              <a:avLst/>
              <a:gdLst/>
              <a:ahLst/>
              <a:cxnLst/>
              <a:rect l="l" t="t" r="r" b="b"/>
              <a:pathLst>
                <a:path w="1127759" h="184150">
                  <a:moveTo>
                    <a:pt x="69011" y="558"/>
                  </a:moveTo>
                  <a:lnTo>
                    <a:pt x="0" y="558"/>
                  </a:lnTo>
                  <a:lnTo>
                    <a:pt x="0" y="23418"/>
                  </a:lnTo>
                  <a:lnTo>
                    <a:pt x="69011" y="23418"/>
                  </a:lnTo>
                  <a:lnTo>
                    <a:pt x="69011" y="558"/>
                  </a:lnTo>
                  <a:close/>
                </a:path>
                <a:path w="1127759" h="184150">
                  <a:moveTo>
                    <a:pt x="92011" y="161290"/>
                  </a:moveTo>
                  <a:lnTo>
                    <a:pt x="46012" y="161290"/>
                  </a:lnTo>
                  <a:lnTo>
                    <a:pt x="46012" y="138430"/>
                  </a:lnTo>
                  <a:lnTo>
                    <a:pt x="46012" y="115570"/>
                  </a:lnTo>
                  <a:lnTo>
                    <a:pt x="0" y="115570"/>
                  </a:lnTo>
                  <a:lnTo>
                    <a:pt x="0" y="138430"/>
                  </a:lnTo>
                  <a:lnTo>
                    <a:pt x="22999" y="138430"/>
                  </a:lnTo>
                  <a:lnTo>
                    <a:pt x="22999" y="161290"/>
                  </a:lnTo>
                  <a:lnTo>
                    <a:pt x="22999" y="184150"/>
                  </a:lnTo>
                  <a:lnTo>
                    <a:pt x="92011" y="184150"/>
                  </a:lnTo>
                  <a:lnTo>
                    <a:pt x="92011" y="161290"/>
                  </a:lnTo>
                  <a:close/>
                </a:path>
                <a:path w="1127759" h="184150">
                  <a:moveTo>
                    <a:pt x="115023" y="115570"/>
                  </a:moveTo>
                  <a:lnTo>
                    <a:pt x="92011" y="115570"/>
                  </a:lnTo>
                  <a:lnTo>
                    <a:pt x="92011" y="68580"/>
                  </a:lnTo>
                  <a:lnTo>
                    <a:pt x="92011" y="45720"/>
                  </a:lnTo>
                  <a:lnTo>
                    <a:pt x="22999" y="45720"/>
                  </a:lnTo>
                  <a:lnTo>
                    <a:pt x="22999" y="68580"/>
                  </a:lnTo>
                  <a:lnTo>
                    <a:pt x="22999" y="92710"/>
                  </a:lnTo>
                  <a:lnTo>
                    <a:pt x="46012" y="92710"/>
                  </a:lnTo>
                  <a:lnTo>
                    <a:pt x="46012" y="68580"/>
                  </a:lnTo>
                  <a:lnTo>
                    <a:pt x="69011" y="68580"/>
                  </a:lnTo>
                  <a:lnTo>
                    <a:pt x="69011" y="115570"/>
                  </a:lnTo>
                  <a:lnTo>
                    <a:pt x="69011" y="138430"/>
                  </a:lnTo>
                  <a:lnTo>
                    <a:pt x="115023" y="138430"/>
                  </a:lnTo>
                  <a:lnTo>
                    <a:pt x="115023" y="115570"/>
                  </a:lnTo>
                  <a:close/>
                </a:path>
                <a:path w="1127759" h="184150">
                  <a:moveTo>
                    <a:pt x="207035" y="69138"/>
                  </a:moveTo>
                  <a:lnTo>
                    <a:pt x="184035" y="69138"/>
                  </a:lnTo>
                  <a:lnTo>
                    <a:pt x="184035" y="93268"/>
                  </a:lnTo>
                  <a:lnTo>
                    <a:pt x="207035" y="93268"/>
                  </a:lnTo>
                  <a:lnTo>
                    <a:pt x="207035" y="69138"/>
                  </a:lnTo>
                  <a:close/>
                </a:path>
                <a:path w="1127759" h="184150">
                  <a:moveTo>
                    <a:pt x="207035" y="23418"/>
                  </a:moveTo>
                  <a:lnTo>
                    <a:pt x="161036" y="23418"/>
                  </a:lnTo>
                  <a:lnTo>
                    <a:pt x="161036" y="45720"/>
                  </a:lnTo>
                  <a:lnTo>
                    <a:pt x="138023" y="45720"/>
                  </a:lnTo>
                  <a:lnTo>
                    <a:pt x="138023" y="22860"/>
                  </a:lnTo>
                  <a:lnTo>
                    <a:pt x="161036" y="22860"/>
                  </a:lnTo>
                  <a:lnTo>
                    <a:pt x="161036" y="0"/>
                  </a:lnTo>
                  <a:lnTo>
                    <a:pt x="115023" y="0"/>
                  </a:lnTo>
                  <a:lnTo>
                    <a:pt x="115023" y="22860"/>
                  </a:lnTo>
                  <a:lnTo>
                    <a:pt x="115023" y="45720"/>
                  </a:lnTo>
                  <a:lnTo>
                    <a:pt x="115023" y="68580"/>
                  </a:lnTo>
                  <a:lnTo>
                    <a:pt x="115023" y="92710"/>
                  </a:lnTo>
                  <a:lnTo>
                    <a:pt x="138023" y="92710"/>
                  </a:lnTo>
                  <a:lnTo>
                    <a:pt x="138023" y="68580"/>
                  </a:lnTo>
                  <a:lnTo>
                    <a:pt x="184035" y="68580"/>
                  </a:lnTo>
                  <a:lnTo>
                    <a:pt x="184035" y="46278"/>
                  </a:lnTo>
                  <a:lnTo>
                    <a:pt x="207035" y="46278"/>
                  </a:lnTo>
                  <a:lnTo>
                    <a:pt x="207035" y="23418"/>
                  </a:lnTo>
                  <a:close/>
                </a:path>
                <a:path w="1127759" h="184150">
                  <a:moveTo>
                    <a:pt x="230047" y="116128"/>
                  </a:moveTo>
                  <a:lnTo>
                    <a:pt x="184035" y="116128"/>
                  </a:lnTo>
                  <a:lnTo>
                    <a:pt x="184035" y="93268"/>
                  </a:lnTo>
                  <a:lnTo>
                    <a:pt x="138023" y="93268"/>
                  </a:lnTo>
                  <a:lnTo>
                    <a:pt x="138023" y="116128"/>
                  </a:lnTo>
                  <a:lnTo>
                    <a:pt x="161036" y="116128"/>
                  </a:lnTo>
                  <a:lnTo>
                    <a:pt x="161036" y="138988"/>
                  </a:lnTo>
                  <a:lnTo>
                    <a:pt x="230047" y="138988"/>
                  </a:lnTo>
                  <a:lnTo>
                    <a:pt x="230047" y="116128"/>
                  </a:lnTo>
                  <a:close/>
                </a:path>
                <a:path w="1127759" h="184150">
                  <a:moveTo>
                    <a:pt x="299046" y="46278"/>
                  </a:moveTo>
                  <a:lnTo>
                    <a:pt x="276047" y="46278"/>
                  </a:lnTo>
                  <a:lnTo>
                    <a:pt x="276047" y="68580"/>
                  </a:lnTo>
                  <a:lnTo>
                    <a:pt x="253047" y="68580"/>
                  </a:lnTo>
                  <a:lnTo>
                    <a:pt x="253047" y="22860"/>
                  </a:lnTo>
                  <a:lnTo>
                    <a:pt x="230047" y="22860"/>
                  </a:lnTo>
                  <a:lnTo>
                    <a:pt x="230047" y="68580"/>
                  </a:lnTo>
                  <a:lnTo>
                    <a:pt x="230047" y="92710"/>
                  </a:lnTo>
                  <a:lnTo>
                    <a:pt x="276047" y="92710"/>
                  </a:lnTo>
                  <a:lnTo>
                    <a:pt x="276047" y="69138"/>
                  </a:lnTo>
                  <a:lnTo>
                    <a:pt x="299046" y="69138"/>
                  </a:lnTo>
                  <a:lnTo>
                    <a:pt x="299046" y="46278"/>
                  </a:lnTo>
                  <a:close/>
                </a:path>
                <a:path w="1127759" h="184150">
                  <a:moveTo>
                    <a:pt x="368071" y="138430"/>
                  </a:moveTo>
                  <a:lnTo>
                    <a:pt x="345071" y="138430"/>
                  </a:lnTo>
                  <a:lnTo>
                    <a:pt x="345071" y="115570"/>
                  </a:lnTo>
                  <a:lnTo>
                    <a:pt x="345071" y="92710"/>
                  </a:lnTo>
                  <a:lnTo>
                    <a:pt x="276047" y="92710"/>
                  </a:lnTo>
                  <a:lnTo>
                    <a:pt x="276047" y="115570"/>
                  </a:lnTo>
                  <a:lnTo>
                    <a:pt x="276047" y="138430"/>
                  </a:lnTo>
                  <a:lnTo>
                    <a:pt x="299046" y="138430"/>
                  </a:lnTo>
                  <a:lnTo>
                    <a:pt x="299046" y="115570"/>
                  </a:lnTo>
                  <a:lnTo>
                    <a:pt x="322059" y="115570"/>
                  </a:lnTo>
                  <a:lnTo>
                    <a:pt x="322059" y="138430"/>
                  </a:lnTo>
                  <a:lnTo>
                    <a:pt x="322059" y="161290"/>
                  </a:lnTo>
                  <a:lnTo>
                    <a:pt x="276047" y="161290"/>
                  </a:lnTo>
                  <a:lnTo>
                    <a:pt x="276047" y="184150"/>
                  </a:lnTo>
                  <a:lnTo>
                    <a:pt x="368071" y="184150"/>
                  </a:lnTo>
                  <a:lnTo>
                    <a:pt x="368071" y="161290"/>
                  </a:lnTo>
                  <a:lnTo>
                    <a:pt x="368071" y="138430"/>
                  </a:lnTo>
                  <a:close/>
                </a:path>
                <a:path w="1127759" h="184150">
                  <a:moveTo>
                    <a:pt x="391071" y="93268"/>
                  </a:moveTo>
                  <a:lnTo>
                    <a:pt x="368071" y="93268"/>
                  </a:lnTo>
                  <a:lnTo>
                    <a:pt x="368071" y="116128"/>
                  </a:lnTo>
                  <a:lnTo>
                    <a:pt x="391071" y="116128"/>
                  </a:lnTo>
                  <a:lnTo>
                    <a:pt x="391071" y="93268"/>
                  </a:lnTo>
                  <a:close/>
                </a:path>
                <a:path w="1127759" h="184150">
                  <a:moveTo>
                    <a:pt x="506095" y="558"/>
                  </a:moveTo>
                  <a:lnTo>
                    <a:pt x="483082" y="558"/>
                  </a:lnTo>
                  <a:lnTo>
                    <a:pt x="483082" y="23418"/>
                  </a:lnTo>
                  <a:lnTo>
                    <a:pt x="506095" y="23418"/>
                  </a:lnTo>
                  <a:lnTo>
                    <a:pt x="506095" y="558"/>
                  </a:lnTo>
                  <a:close/>
                </a:path>
                <a:path w="1127759" h="184150">
                  <a:moveTo>
                    <a:pt x="529094" y="93268"/>
                  </a:moveTo>
                  <a:lnTo>
                    <a:pt x="506095" y="93268"/>
                  </a:lnTo>
                  <a:lnTo>
                    <a:pt x="506095" y="116128"/>
                  </a:lnTo>
                  <a:lnTo>
                    <a:pt x="529094" y="116128"/>
                  </a:lnTo>
                  <a:lnTo>
                    <a:pt x="529094" y="93268"/>
                  </a:lnTo>
                  <a:close/>
                </a:path>
                <a:path w="1127759" h="184150">
                  <a:moveTo>
                    <a:pt x="529094" y="46278"/>
                  </a:moveTo>
                  <a:lnTo>
                    <a:pt x="506095" y="46278"/>
                  </a:lnTo>
                  <a:lnTo>
                    <a:pt x="506095" y="68580"/>
                  </a:lnTo>
                  <a:lnTo>
                    <a:pt x="460082" y="68580"/>
                  </a:lnTo>
                  <a:lnTo>
                    <a:pt x="460082" y="92710"/>
                  </a:lnTo>
                  <a:lnTo>
                    <a:pt x="460082" y="115570"/>
                  </a:lnTo>
                  <a:lnTo>
                    <a:pt x="437083" y="115570"/>
                  </a:lnTo>
                  <a:lnTo>
                    <a:pt x="437083" y="68580"/>
                  </a:lnTo>
                  <a:lnTo>
                    <a:pt x="414070" y="68580"/>
                  </a:lnTo>
                  <a:lnTo>
                    <a:pt x="414070" y="115570"/>
                  </a:lnTo>
                  <a:lnTo>
                    <a:pt x="414070" y="161290"/>
                  </a:lnTo>
                  <a:lnTo>
                    <a:pt x="483082" y="161290"/>
                  </a:lnTo>
                  <a:lnTo>
                    <a:pt x="483082" y="115570"/>
                  </a:lnTo>
                  <a:lnTo>
                    <a:pt x="483082" y="92710"/>
                  </a:lnTo>
                  <a:lnTo>
                    <a:pt x="506095" y="92710"/>
                  </a:lnTo>
                  <a:lnTo>
                    <a:pt x="506095" y="69138"/>
                  </a:lnTo>
                  <a:lnTo>
                    <a:pt x="529094" y="69138"/>
                  </a:lnTo>
                  <a:lnTo>
                    <a:pt x="529094" y="46278"/>
                  </a:lnTo>
                  <a:close/>
                </a:path>
                <a:path w="1127759" h="184150">
                  <a:moveTo>
                    <a:pt x="552094" y="558"/>
                  </a:moveTo>
                  <a:lnTo>
                    <a:pt x="529094" y="558"/>
                  </a:lnTo>
                  <a:lnTo>
                    <a:pt x="529094" y="23418"/>
                  </a:lnTo>
                  <a:lnTo>
                    <a:pt x="552094" y="23418"/>
                  </a:lnTo>
                  <a:lnTo>
                    <a:pt x="552094" y="558"/>
                  </a:lnTo>
                  <a:close/>
                </a:path>
                <a:path w="1127759" h="184150">
                  <a:moveTo>
                    <a:pt x="644105" y="558"/>
                  </a:moveTo>
                  <a:lnTo>
                    <a:pt x="598106" y="558"/>
                  </a:lnTo>
                  <a:lnTo>
                    <a:pt x="598106" y="23418"/>
                  </a:lnTo>
                  <a:lnTo>
                    <a:pt x="644105" y="23418"/>
                  </a:lnTo>
                  <a:lnTo>
                    <a:pt x="644105" y="558"/>
                  </a:lnTo>
                  <a:close/>
                </a:path>
                <a:path w="1127759" h="184150">
                  <a:moveTo>
                    <a:pt x="759129" y="46278"/>
                  </a:moveTo>
                  <a:lnTo>
                    <a:pt x="736130" y="46278"/>
                  </a:lnTo>
                  <a:lnTo>
                    <a:pt x="736130" y="69138"/>
                  </a:lnTo>
                  <a:lnTo>
                    <a:pt x="759129" y="69138"/>
                  </a:lnTo>
                  <a:lnTo>
                    <a:pt x="759129" y="46278"/>
                  </a:lnTo>
                  <a:close/>
                </a:path>
                <a:path w="1127759" h="184150">
                  <a:moveTo>
                    <a:pt x="782142" y="69138"/>
                  </a:moveTo>
                  <a:lnTo>
                    <a:pt x="759129" y="69138"/>
                  </a:lnTo>
                  <a:lnTo>
                    <a:pt x="759129" y="92710"/>
                  </a:lnTo>
                  <a:lnTo>
                    <a:pt x="713130" y="92710"/>
                  </a:lnTo>
                  <a:lnTo>
                    <a:pt x="713130" y="68580"/>
                  </a:lnTo>
                  <a:lnTo>
                    <a:pt x="713130" y="45720"/>
                  </a:lnTo>
                  <a:lnTo>
                    <a:pt x="736130" y="45720"/>
                  </a:lnTo>
                  <a:lnTo>
                    <a:pt x="736130" y="22860"/>
                  </a:lnTo>
                  <a:lnTo>
                    <a:pt x="690130" y="22860"/>
                  </a:lnTo>
                  <a:lnTo>
                    <a:pt x="690130" y="0"/>
                  </a:lnTo>
                  <a:lnTo>
                    <a:pt x="667118" y="0"/>
                  </a:lnTo>
                  <a:lnTo>
                    <a:pt x="667118" y="22860"/>
                  </a:lnTo>
                  <a:lnTo>
                    <a:pt x="667118" y="45720"/>
                  </a:lnTo>
                  <a:lnTo>
                    <a:pt x="690130" y="45720"/>
                  </a:lnTo>
                  <a:lnTo>
                    <a:pt x="690130" y="68580"/>
                  </a:lnTo>
                  <a:lnTo>
                    <a:pt x="644105" y="68580"/>
                  </a:lnTo>
                  <a:lnTo>
                    <a:pt x="644105" y="92710"/>
                  </a:lnTo>
                  <a:lnTo>
                    <a:pt x="644105" y="115570"/>
                  </a:lnTo>
                  <a:lnTo>
                    <a:pt x="621118" y="115570"/>
                  </a:lnTo>
                  <a:lnTo>
                    <a:pt x="621118" y="92710"/>
                  </a:lnTo>
                  <a:lnTo>
                    <a:pt x="621118" y="68580"/>
                  </a:lnTo>
                  <a:lnTo>
                    <a:pt x="644105" y="68580"/>
                  </a:lnTo>
                  <a:lnTo>
                    <a:pt x="644105" y="45720"/>
                  </a:lnTo>
                  <a:lnTo>
                    <a:pt x="598106" y="45720"/>
                  </a:lnTo>
                  <a:lnTo>
                    <a:pt x="598106" y="68580"/>
                  </a:lnTo>
                  <a:lnTo>
                    <a:pt x="598106" y="92710"/>
                  </a:lnTo>
                  <a:lnTo>
                    <a:pt x="552094" y="92710"/>
                  </a:lnTo>
                  <a:lnTo>
                    <a:pt x="552094" y="115570"/>
                  </a:lnTo>
                  <a:lnTo>
                    <a:pt x="552094" y="138430"/>
                  </a:lnTo>
                  <a:lnTo>
                    <a:pt x="667118" y="138430"/>
                  </a:lnTo>
                  <a:lnTo>
                    <a:pt x="667118" y="115570"/>
                  </a:lnTo>
                  <a:lnTo>
                    <a:pt x="759129" y="115570"/>
                  </a:lnTo>
                  <a:lnTo>
                    <a:pt x="759129" y="138430"/>
                  </a:lnTo>
                  <a:lnTo>
                    <a:pt x="782142" y="138430"/>
                  </a:lnTo>
                  <a:lnTo>
                    <a:pt x="782142" y="115570"/>
                  </a:lnTo>
                  <a:lnTo>
                    <a:pt x="782142" y="93268"/>
                  </a:lnTo>
                  <a:lnTo>
                    <a:pt x="782142" y="92710"/>
                  </a:lnTo>
                  <a:lnTo>
                    <a:pt x="782142" y="69138"/>
                  </a:lnTo>
                  <a:close/>
                </a:path>
                <a:path w="1127759" h="184150">
                  <a:moveTo>
                    <a:pt x="782142" y="23418"/>
                  </a:moveTo>
                  <a:lnTo>
                    <a:pt x="759129" y="23418"/>
                  </a:lnTo>
                  <a:lnTo>
                    <a:pt x="759129" y="46278"/>
                  </a:lnTo>
                  <a:lnTo>
                    <a:pt x="782142" y="46278"/>
                  </a:lnTo>
                  <a:lnTo>
                    <a:pt x="782142" y="23418"/>
                  </a:lnTo>
                  <a:close/>
                </a:path>
                <a:path w="1127759" h="184150">
                  <a:moveTo>
                    <a:pt x="805154" y="46278"/>
                  </a:moveTo>
                  <a:lnTo>
                    <a:pt x="782142" y="46278"/>
                  </a:lnTo>
                  <a:lnTo>
                    <a:pt x="782142" y="69138"/>
                  </a:lnTo>
                  <a:lnTo>
                    <a:pt x="805154" y="69138"/>
                  </a:lnTo>
                  <a:lnTo>
                    <a:pt x="805154" y="46278"/>
                  </a:lnTo>
                  <a:close/>
                </a:path>
                <a:path w="1127759" h="184150">
                  <a:moveTo>
                    <a:pt x="828141" y="69138"/>
                  </a:moveTo>
                  <a:lnTo>
                    <a:pt x="805154" y="69138"/>
                  </a:lnTo>
                  <a:lnTo>
                    <a:pt x="805154" y="93268"/>
                  </a:lnTo>
                  <a:lnTo>
                    <a:pt x="828141" y="93268"/>
                  </a:lnTo>
                  <a:lnTo>
                    <a:pt x="828141" y="69138"/>
                  </a:lnTo>
                  <a:close/>
                </a:path>
                <a:path w="1127759" h="184150">
                  <a:moveTo>
                    <a:pt x="828141" y="558"/>
                  </a:moveTo>
                  <a:lnTo>
                    <a:pt x="805154" y="558"/>
                  </a:lnTo>
                  <a:lnTo>
                    <a:pt x="805154" y="23418"/>
                  </a:lnTo>
                  <a:lnTo>
                    <a:pt x="828141" y="23418"/>
                  </a:lnTo>
                  <a:lnTo>
                    <a:pt x="828141" y="558"/>
                  </a:lnTo>
                  <a:close/>
                </a:path>
                <a:path w="1127759" h="184150">
                  <a:moveTo>
                    <a:pt x="920165" y="558"/>
                  </a:moveTo>
                  <a:lnTo>
                    <a:pt x="897153" y="558"/>
                  </a:lnTo>
                  <a:lnTo>
                    <a:pt x="897153" y="23418"/>
                  </a:lnTo>
                  <a:lnTo>
                    <a:pt x="920165" y="23418"/>
                  </a:lnTo>
                  <a:lnTo>
                    <a:pt x="920165" y="558"/>
                  </a:lnTo>
                  <a:close/>
                </a:path>
                <a:path w="1127759" h="184150">
                  <a:moveTo>
                    <a:pt x="943165" y="92710"/>
                  </a:moveTo>
                  <a:lnTo>
                    <a:pt x="920165" y="92710"/>
                  </a:lnTo>
                  <a:lnTo>
                    <a:pt x="920165" y="115570"/>
                  </a:lnTo>
                  <a:lnTo>
                    <a:pt x="897153" y="115570"/>
                  </a:lnTo>
                  <a:lnTo>
                    <a:pt x="897153" y="93268"/>
                  </a:lnTo>
                  <a:lnTo>
                    <a:pt x="828141" y="93268"/>
                  </a:lnTo>
                  <a:lnTo>
                    <a:pt x="828141" y="116128"/>
                  </a:lnTo>
                  <a:lnTo>
                    <a:pt x="851154" y="116128"/>
                  </a:lnTo>
                  <a:lnTo>
                    <a:pt x="851154" y="138988"/>
                  </a:lnTo>
                  <a:lnTo>
                    <a:pt x="874153" y="138988"/>
                  </a:lnTo>
                  <a:lnTo>
                    <a:pt x="874153" y="116128"/>
                  </a:lnTo>
                  <a:lnTo>
                    <a:pt x="897153" y="116128"/>
                  </a:lnTo>
                  <a:lnTo>
                    <a:pt x="897153" y="138430"/>
                  </a:lnTo>
                  <a:lnTo>
                    <a:pt x="943165" y="138430"/>
                  </a:lnTo>
                  <a:lnTo>
                    <a:pt x="943165" y="115570"/>
                  </a:lnTo>
                  <a:lnTo>
                    <a:pt x="943165" y="92710"/>
                  </a:lnTo>
                  <a:close/>
                </a:path>
                <a:path w="1127759" h="184150">
                  <a:moveTo>
                    <a:pt x="966177" y="45720"/>
                  </a:moveTo>
                  <a:lnTo>
                    <a:pt x="943165" y="45720"/>
                  </a:lnTo>
                  <a:lnTo>
                    <a:pt x="943165" y="23418"/>
                  </a:lnTo>
                  <a:lnTo>
                    <a:pt x="920165" y="23418"/>
                  </a:lnTo>
                  <a:lnTo>
                    <a:pt x="920165" y="45720"/>
                  </a:lnTo>
                  <a:lnTo>
                    <a:pt x="874153" y="45720"/>
                  </a:lnTo>
                  <a:lnTo>
                    <a:pt x="874153" y="558"/>
                  </a:lnTo>
                  <a:lnTo>
                    <a:pt x="851154" y="558"/>
                  </a:lnTo>
                  <a:lnTo>
                    <a:pt x="851154" y="46278"/>
                  </a:lnTo>
                  <a:lnTo>
                    <a:pt x="874153" y="46278"/>
                  </a:lnTo>
                  <a:lnTo>
                    <a:pt x="874153" y="68580"/>
                  </a:lnTo>
                  <a:lnTo>
                    <a:pt x="874153" y="92710"/>
                  </a:lnTo>
                  <a:lnTo>
                    <a:pt x="920165" y="92710"/>
                  </a:lnTo>
                  <a:lnTo>
                    <a:pt x="920165" y="68580"/>
                  </a:lnTo>
                  <a:lnTo>
                    <a:pt x="966177" y="68580"/>
                  </a:lnTo>
                  <a:lnTo>
                    <a:pt x="966177" y="45720"/>
                  </a:lnTo>
                  <a:close/>
                </a:path>
                <a:path w="1127759" h="184150">
                  <a:moveTo>
                    <a:pt x="1058189" y="115570"/>
                  </a:moveTo>
                  <a:lnTo>
                    <a:pt x="1035189" y="115570"/>
                  </a:lnTo>
                  <a:lnTo>
                    <a:pt x="1035189" y="45720"/>
                  </a:lnTo>
                  <a:lnTo>
                    <a:pt x="1035189" y="22860"/>
                  </a:lnTo>
                  <a:lnTo>
                    <a:pt x="1012177" y="22860"/>
                  </a:lnTo>
                  <a:lnTo>
                    <a:pt x="1012177" y="0"/>
                  </a:lnTo>
                  <a:lnTo>
                    <a:pt x="966177" y="0"/>
                  </a:lnTo>
                  <a:lnTo>
                    <a:pt x="966177" y="22860"/>
                  </a:lnTo>
                  <a:lnTo>
                    <a:pt x="966177" y="45720"/>
                  </a:lnTo>
                  <a:lnTo>
                    <a:pt x="1012177" y="45720"/>
                  </a:lnTo>
                  <a:lnTo>
                    <a:pt x="1012177" y="115570"/>
                  </a:lnTo>
                  <a:lnTo>
                    <a:pt x="989164" y="115570"/>
                  </a:lnTo>
                  <a:lnTo>
                    <a:pt x="989164" y="68580"/>
                  </a:lnTo>
                  <a:lnTo>
                    <a:pt x="966177" y="68580"/>
                  </a:lnTo>
                  <a:lnTo>
                    <a:pt x="966177" y="115570"/>
                  </a:lnTo>
                  <a:lnTo>
                    <a:pt x="966177" y="138430"/>
                  </a:lnTo>
                  <a:lnTo>
                    <a:pt x="966177" y="161290"/>
                  </a:lnTo>
                  <a:lnTo>
                    <a:pt x="1035189" y="161290"/>
                  </a:lnTo>
                  <a:lnTo>
                    <a:pt x="1035189" y="138430"/>
                  </a:lnTo>
                  <a:lnTo>
                    <a:pt x="1058189" y="138430"/>
                  </a:lnTo>
                  <a:lnTo>
                    <a:pt x="1058189" y="115570"/>
                  </a:lnTo>
                  <a:close/>
                </a:path>
                <a:path w="1127759" h="184150">
                  <a:moveTo>
                    <a:pt x="1127201" y="46278"/>
                  </a:moveTo>
                  <a:lnTo>
                    <a:pt x="1104188" y="46278"/>
                  </a:lnTo>
                  <a:lnTo>
                    <a:pt x="1104188" y="68580"/>
                  </a:lnTo>
                  <a:lnTo>
                    <a:pt x="1081189" y="68580"/>
                  </a:lnTo>
                  <a:lnTo>
                    <a:pt x="1081189" y="45720"/>
                  </a:lnTo>
                  <a:lnTo>
                    <a:pt x="1104188" y="45720"/>
                  </a:lnTo>
                  <a:lnTo>
                    <a:pt x="1104188" y="22860"/>
                  </a:lnTo>
                  <a:lnTo>
                    <a:pt x="1104188" y="0"/>
                  </a:lnTo>
                  <a:lnTo>
                    <a:pt x="1035189" y="0"/>
                  </a:lnTo>
                  <a:lnTo>
                    <a:pt x="1035189" y="22860"/>
                  </a:lnTo>
                  <a:lnTo>
                    <a:pt x="1058189" y="22860"/>
                  </a:lnTo>
                  <a:lnTo>
                    <a:pt x="1058189" y="45720"/>
                  </a:lnTo>
                  <a:lnTo>
                    <a:pt x="1058189" y="68580"/>
                  </a:lnTo>
                  <a:lnTo>
                    <a:pt x="1058189" y="92710"/>
                  </a:lnTo>
                  <a:lnTo>
                    <a:pt x="1104188" y="92710"/>
                  </a:lnTo>
                  <a:lnTo>
                    <a:pt x="1104188" y="161290"/>
                  </a:lnTo>
                  <a:lnTo>
                    <a:pt x="1127201" y="161290"/>
                  </a:lnTo>
                  <a:lnTo>
                    <a:pt x="1127201" y="92710"/>
                  </a:lnTo>
                  <a:lnTo>
                    <a:pt x="1127201" y="69138"/>
                  </a:lnTo>
                  <a:lnTo>
                    <a:pt x="1127201" y="68580"/>
                  </a:lnTo>
                  <a:lnTo>
                    <a:pt x="1127201" y="462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629316" y="6145034"/>
              <a:ext cx="1127760" cy="275590"/>
            </a:xfrm>
            <a:custGeom>
              <a:avLst/>
              <a:gdLst/>
              <a:ahLst/>
              <a:cxnLst/>
              <a:rect l="l" t="t" r="r" b="b"/>
              <a:pathLst>
                <a:path w="1127759" h="275589">
                  <a:moveTo>
                    <a:pt x="69011" y="68580"/>
                  </a:moveTo>
                  <a:lnTo>
                    <a:pt x="0" y="68580"/>
                  </a:lnTo>
                  <a:lnTo>
                    <a:pt x="0" y="91440"/>
                  </a:lnTo>
                  <a:lnTo>
                    <a:pt x="69011" y="91440"/>
                  </a:lnTo>
                  <a:lnTo>
                    <a:pt x="69011" y="68580"/>
                  </a:lnTo>
                  <a:close/>
                </a:path>
                <a:path w="1127759" h="275589">
                  <a:moveTo>
                    <a:pt x="161036" y="113741"/>
                  </a:moveTo>
                  <a:lnTo>
                    <a:pt x="0" y="113741"/>
                  </a:lnTo>
                  <a:lnTo>
                    <a:pt x="0" y="136601"/>
                  </a:lnTo>
                  <a:lnTo>
                    <a:pt x="0" y="252171"/>
                  </a:lnTo>
                  <a:lnTo>
                    <a:pt x="0" y="275031"/>
                  </a:lnTo>
                  <a:lnTo>
                    <a:pt x="161036" y="275031"/>
                  </a:lnTo>
                  <a:lnTo>
                    <a:pt x="161036" y="252730"/>
                  </a:lnTo>
                  <a:lnTo>
                    <a:pt x="161036" y="252171"/>
                  </a:lnTo>
                  <a:lnTo>
                    <a:pt x="161036" y="137160"/>
                  </a:lnTo>
                  <a:lnTo>
                    <a:pt x="138023" y="137160"/>
                  </a:lnTo>
                  <a:lnTo>
                    <a:pt x="138023" y="252171"/>
                  </a:lnTo>
                  <a:lnTo>
                    <a:pt x="22999" y="252171"/>
                  </a:lnTo>
                  <a:lnTo>
                    <a:pt x="22999" y="136601"/>
                  </a:lnTo>
                  <a:lnTo>
                    <a:pt x="161036" y="136601"/>
                  </a:lnTo>
                  <a:lnTo>
                    <a:pt x="161036" y="113741"/>
                  </a:lnTo>
                  <a:close/>
                </a:path>
                <a:path w="1127759" h="275589">
                  <a:moveTo>
                    <a:pt x="161036" y="68580"/>
                  </a:moveTo>
                  <a:lnTo>
                    <a:pt x="138023" y="68580"/>
                  </a:lnTo>
                  <a:lnTo>
                    <a:pt x="138023" y="91440"/>
                  </a:lnTo>
                  <a:lnTo>
                    <a:pt x="161036" y="91440"/>
                  </a:lnTo>
                  <a:lnTo>
                    <a:pt x="161036" y="68580"/>
                  </a:lnTo>
                  <a:close/>
                </a:path>
                <a:path w="1127759" h="275589">
                  <a:moveTo>
                    <a:pt x="184035" y="22860"/>
                  </a:moveTo>
                  <a:lnTo>
                    <a:pt x="115023" y="22860"/>
                  </a:lnTo>
                  <a:lnTo>
                    <a:pt x="115023" y="45720"/>
                  </a:lnTo>
                  <a:lnTo>
                    <a:pt x="184035" y="45720"/>
                  </a:lnTo>
                  <a:lnTo>
                    <a:pt x="184035" y="22860"/>
                  </a:lnTo>
                  <a:close/>
                </a:path>
                <a:path w="1127759" h="275589">
                  <a:moveTo>
                    <a:pt x="207035" y="45720"/>
                  </a:moveTo>
                  <a:lnTo>
                    <a:pt x="184035" y="45720"/>
                  </a:lnTo>
                  <a:lnTo>
                    <a:pt x="184035" y="91440"/>
                  </a:lnTo>
                  <a:lnTo>
                    <a:pt x="207035" y="91440"/>
                  </a:lnTo>
                  <a:lnTo>
                    <a:pt x="207035" y="45720"/>
                  </a:lnTo>
                  <a:close/>
                </a:path>
                <a:path w="1127759" h="275589">
                  <a:moveTo>
                    <a:pt x="253047" y="136601"/>
                  </a:moveTo>
                  <a:lnTo>
                    <a:pt x="230047" y="136601"/>
                  </a:lnTo>
                  <a:lnTo>
                    <a:pt x="230047" y="114300"/>
                  </a:lnTo>
                  <a:lnTo>
                    <a:pt x="207035" y="114300"/>
                  </a:lnTo>
                  <a:lnTo>
                    <a:pt x="207035" y="136601"/>
                  </a:lnTo>
                  <a:lnTo>
                    <a:pt x="184035" y="136601"/>
                  </a:lnTo>
                  <a:lnTo>
                    <a:pt x="184035" y="159461"/>
                  </a:lnTo>
                  <a:lnTo>
                    <a:pt x="184035" y="183591"/>
                  </a:lnTo>
                  <a:lnTo>
                    <a:pt x="207035" y="183591"/>
                  </a:lnTo>
                  <a:lnTo>
                    <a:pt x="207035" y="159461"/>
                  </a:lnTo>
                  <a:lnTo>
                    <a:pt x="253047" y="159461"/>
                  </a:lnTo>
                  <a:lnTo>
                    <a:pt x="253047" y="136601"/>
                  </a:lnTo>
                  <a:close/>
                </a:path>
                <a:path w="1127759" h="275589">
                  <a:moveTo>
                    <a:pt x="276047" y="22860"/>
                  </a:moveTo>
                  <a:lnTo>
                    <a:pt x="230047" y="22860"/>
                  </a:lnTo>
                  <a:lnTo>
                    <a:pt x="230047" y="45720"/>
                  </a:lnTo>
                  <a:lnTo>
                    <a:pt x="276047" y="45720"/>
                  </a:lnTo>
                  <a:lnTo>
                    <a:pt x="276047" y="22860"/>
                  </a:lnTo>
                  <a:close/>
                </a:path>
                <a:path w="1127759" h="275589">
                  <a:moveTo>
                    <a:pt x="299046" y="68021"/>
                  </a:moveTo>
                  <a:lnTo>
                    <a:pt x="230047" y="68021"/>
                  </a:lnTo>
                  <a:lnTo>
                    <a:pt x="230047" y="90881"/>
                  </a:lnTo>
                  <a:lnTo>
                    <a:pt x="230047" y="113741"/>
                  </a:lnTo>
                  <a:lnTo>
                    <a:pt x="253047" y="113741"/>
                  </a:lnTo>
                  <a:lnTo>
                    <a:pt x="253047" y="136601"/>
                  </a:lnTo>
                  <a:lnTo>
                    <a:pt x="276047" y="136601"/>
                  </a:lnTo>
                  <a:lnTo>
                    <a:pt x="276047" y="113741"/>
                  </a:lnTo>
                  <a:lnTo>
                    <a:pt x="276047" y="90881"/>
                  </a:lnTo>
                  <a:lnTo>
                    <a:pt x="299046" y="90881"/>
                  </a:lnTo>
                  <a:lnTo>
                    <a:pt x="299046" y="68021"/>
                  </a:lnTo>
                  <a:close/>
                </a:path>
                <a:path w="1127759" h="275589">
                  <a:moveTo>
                    <a:pt x="322059" y="113741"/>
                  </a:moveTo>
                  <a:lnTo>
                    <a:pt x="299046" y="113741"/>
                  </a:lnTo>
                  <a:lnTo>
                    <a:pt x="299046" y="136601"/>
                  </a:lnTo>
                  <a:lnTo>
                    <a:pt x="276047" y="136601"/>
                  </a:lnTo>
                  <a:lnTo>
                    <a:pt x="276047" y="159461"/>
                  </a:lnTo>
                  <a:lnTo>
                    <a:pt x="322059" y="159461"/>
                  </a:lnTo>
                  <a:lnTo>
                    <a:pt x="322059" y="136601"/>
                  </a:lnTo>
                  <a:lnTo>
                    <a:pt x="322059" y="113741"/>
                  </a:lnTo>
                  <a:close/>
                </a:path>
                <a:path w="1127759" h="275589">
                  <a:moveTo>
                    <a:pt x="460082" y="45720"/>
                  </a:moveTo>
                  <a:lnTo>
                    <a:pt x="437083" y="45720"/>
                  </a:lnTo>
                  <a:lnTo>
                    <a:pt x="437083" y="68580"/>
                  </a:lnTo>
                  <a:lnTo>
                    <a:pt x="460082" y="68580"/>
                  </a:lnTo>
                  <a:lnTo>
                    <a:pt x="460082" y="45720"/>
                  </a:lnTo>
                  <a:close/>
                </a:path>
                <a:path w="1127759" h="275589">
                  <a:moveTo>
                    <a:pt x="506095" y="45720"/>
                  </a:moveTo>
                  <a:lnTo>
                    <a:pt x="483082" y="45720"/>
                  </a:lnTo>
                  <a:lnTo>
                    <a:pt x="483082" y="68580"/>
                  </a:lnTo>
                  <a:lnTo>
                    <a:pt x="506095" y="68580"/>
                  </a:lnTo>
                  <a:lnTo>
                    <a:pt x="506095" y="45720"/>
                  </a:lnTo>
                  <a:close/>
                </a:path>
                <a:path w="1127759" h="275589">
                  <a:moveTo>
                    <a:pt x="529094" y="22860"/>
                  </a:moveTo>
                  <a:lnTo>
                    <a:pt x="506095" y="22860"/>
                  </a:lnTo>
                  <a:lnTo>
                    <a:pt x="506095" y="45720"/>
                  </a:lnTo>
                  <a:lnTo>
                    <a:pt x="529094" y="45720"/>
                  </a:lnTo>
                  <a:lnTo>
                    <a:pt x="529094" y="22860"/>
                  </a:lnTo>
                  <a:close/>
                </a:path>
                <a:path w="1127759" h="275589">
                  <a:moveTo>
                    <a:pt x="575106" y="114300"/>
                  </a:moveTo>
                  <a:lnTo>
                    <a:pt x="552094" y="114300"/>
                  </a:lnTo>
                  <a:lnTo>
                    <a:pt x="552094" y="137160"/>
                  </a:lnTo>
                  <a:lnTo>
                    <a:pt x="575106" y="137160"/>
                  </a:lnTo>
                  <a:lnTo>
                    <a:pt x="575106" y="114300"/>
                  </a:lnTo>
                  <a:close/>
                </a:path>
                <a:path w="1127759" h="275589">
                  <a:moveTo>
                    <a:pt x="621118" y="22860"/>
                  </a:moveTo>
                  <a:lnTo>
                    <a:pt x="598106" y="22860"/>
                  </a:lnTo>
                  <a:lnTo>
                    <a:pt x="598106" y="45720"/>
                  </a:lnTo>
                  <a:lnTo>
                    <a:pt x="621118" y="45720"/>
                  </a:lnTo>
                  <a:lnTo>
                    <a:pt x="621118" y="22860"/>
                  </a:lnTo>
                  <a:close/>
                </a:path>
                <a:path w="1127759" h="275589">
                  <a:moveTo>
                    <a:pt x="690130" y="183591"/>
                  </a:moveTo>
                  <a:lnTo>
                    <a:pt x="667118" y="183591"/>
                  </a:lnTo>
                  <a:lnTo>
                    <a:pt x="667118" y="159461"/>
                  </a:lnTo>
                  <a:lnTo>
                    <a:pt x="667118" y="136601"/>
                  </a:lnTo>
                  <a:lnTo>
                    <a:pt x="621118" y="136601"/>
                  </a:lnTo>
                  <a:lnTo>
                    <a:pt x="621118" y="113741"/>
                  </a:lnTo>
                  <a:lnTo>
                    <a:pt x="644105" y="113741"/>
                  </a:lnTo>
                  <a:lnTo>
                    <a:pt x="644105" y="90881"/>
                  </a:lnTo>
                  <a:lnTo>
                    <a:pt x="621118" y="90881"/>
                  </a:lnTo>
                  <a:lnTo>
                    <a:pt x="621118" y="68580"/>
                  </a:lnTo>
                  <a:lnTo>
                    <a:pt x="598106" y="68580"/>
                  </a:lnTo>
                  <a:lnTo>
                    <a:pt x="598106" y="91440"/>
                  </a:lnTo>
                  <a:lnTo>
                    <a:pt x="598106" y="113741"/>
                  </a:lnTo>
                  <a:lnTo>
                    <a:pt x="598106" y="136601"/>
                  </a:lnTo>
                  <a:lnTo>
                    <a:pt x="598106" y="159461"/>
                  </a:lnTo>
                  <a:lnTo>
                    <a:pt x="529094" y="159461"/>
                  </a:lnTo>
                  <a:lnTo>
                    <a:pt x="529094" y="136601"/>
                  </a:lnTo>
                  <a:lnTo>
                    <a:pt x="529094" y="113741"/>
                  </a:lnTo>
                  <a:lnTo>
                    <a:pt x="529094" y="91440"/>
                  </a:lnTo>
                  <a:lnTo>
                    <a:pt x="598106" y="91440"/>
                  </a:lnTo>
                  <a:lnTo>
                    <a:pt x="598106" y="68580"/>
                  </a:lnTo>
                  <a:lnTo>
                    <a:pt x="575106" y="68580"/>
                  </a:lnTo>
                  <a:lnTo>
                    <a:pt x="575106" y="45720"/>
                  </a:lnTo>
                  <a:lnTo>
                    <a:pt x="529094" y="45720"/>
                  </a:lnTo>
                  <a:lnTo>
                    <a:pt x="529094" y="68580"/>
                  </a:lnTo>
                  <a:lnTo>
                    <a:pt x="506095" y="68580"/>
                  </a:lnTo>
                  <a:lnTo>
                    <a:pt x="506095" y="90881"/>
                  </a:lnTo>
                  <a:lnTo>
                    <a:pt x="483082" y="90881"/>
                  </a:lnTo>
                  <a:lnTo>
                    <a:pt x="483082" y="68580"/>
                  </a:lnTo>
                  <a:lnTo>
                    <a:pt x="460082" y="68580"/>
                  </a:lnTo>
                  <a:lnTo>
                    <a:pt x="460082" y="91440"/>
                  </a:lnTo>
                  <a:lnTo>
                    <a:pt x="483082" y="91440"/>
                  </a:lnTo>
                  <a:lnTo>
                    <a:pt x="483082" y="113741"/>
                  </a:lnTo>
                  <a:lnTo>
                    <a:pt x="437083" y="113741"/>
                  </a:lnTo>
                  <a:lnTo>
                    <a:pt x="437083" y="91440"/>
                  </a:lnTo>
                  <a:lnTo>
                    <a:pt x="414070" y="91440"/>
                  </a:lnTo>
                  <a:lnTo>
                    <a:pt x="414070" y="113741"/>
                  </a:lnTo>
                  <a:lnTo>
                    <a:pt x="391071" y="113741"/>
                  </a:lnTo>
                  <a:lnTo>
                    <a:pt x="391071" y="90881"/>
                  </a:lnTo>
                  <a:lnTo>
                    <a:pt x="391071" y="68580"/>
                  </a:lnTo>
                  <a:lnTo>
                    <a:pt x="414070" y="68580"/>
                  </a:lnTo>
                  <a:lnTo>
                    <a:pt x="414070" y="45720"/>
                  </a:lnTo>
                  <a:lnTo>
                    <a:pt x="391071" y="45720"/>
                  </a:lnTo>
                  <a:lnTo>
                    <a:pt x="391071" y="68021"/>
                  </a:lnTo>
                  <a:lnTo>
                    <a:pt x="322059" y="68021"/>
                  </a:lnTo>
                  <a:lnTo>
                    <a:pt x="322059" y="90881"/>
                  </a:lnTo>
                  <a:lnTo>
                    <a:pt x="322059" y="113741"/>
                  </a:lnTo>
                  <a:lnTo>
                    <a:pt x="345071" y="113741"/>
                  </a:lnTo>
                  <a:lnTo>
                    <a:pt x="345071" y="90881"/>
                  </a:lnTo>
                  <a:lnTo>
                    <a:pt x="368071" y="90881"/>
                  </a:lnTo>
                  <a:lnTo>
                    <a:pt x="368071" y="113741"/>
                  </a:lnTo>
                  <a:lnTo>
                    <a:pt x="368071" y="136601"/>
                  </a:lnTo>
                  <a:lnTo>
                    <a:pt x="414070" y="136601"/>
                  </a:lnTo>
                  <a:lnTo>
                    <a:pt x="414070" y="114300"/>
                  </a:lnTo>
                  <a:lnTo>
                    <a:pt x="437083" y="114300"/>
                  </a:lnTo>
                  <a:lnTo>
                    <a:pt x="437083" y="136601"/>
                  </a:lnTo>
                  <a:lnTo>
                    <a:pt x="506095" y="136601"/>
                  </a:lnTo>
                  <a:lnTo>
                    <a:pt x="506095" y="159461"/>
                  </a:lnTo>
                  <a:lnTo>
                    <a:pt x="506095" y="183591"/>
                  </a:lnTo>
                  <a:lnTo>
                    <a:pt x="621118" y="183591"/>
                  </a:lnTo>
                  <a:lnTo>
                    <a:pt x="621118" y="159461"/>
                  </a:lnTo>
                  <a:lnTo>
                    <a:pt x="644105" y="159461"/>
                  </a:lnTo>
                  <a:lnTo>
                    <a:pt x="644105" y="183591"/>
                  </a:lnTo>
                  <a:lnTo>
                    <a:pt x="644105" y="229311"/>
                  </a:lnTo>
                  <a:lnTo>
                    <a:pt x="644105" y="275031"/>
                  </a:lnTo>
                  <a:lnTo>
                    <a:pt x="667118" y="275031"/>
                  </a:lnTo>
                  <a:lnTo>
                    <a:pt x="667118" y="229311"/>
                  </a:lnTo>
                  <a:lnTo>
                    <a:pt x="690130" y="229311"/>
                  </a:lnTo>
                  <a:lnTo>
                    <a:pt x="690130" y="183591"/>
                  </a:lnTo>
                  <a:close/>
                </a:path>
                <a:path w="1127759" h="275589">
                  <a:moveTo>
                    <a:pt x="713130" y="90881"/>
                  </a:moveTo>
                  <a:lnTo>
                    <a:pt x="690130" y="90881"/>
                  </a:lnTo>
                  <a:lnTo>
                    <a:pt x="690130" y="113741"/>
                  </a:lnTo>
                  <a:lnTo>
                    <a:pt x="667118" y="113741"/>
                  </a:lnTo>
                  <a:lnTo>
                    <a:pt x="667118" y="136601"/>
                  </a:lnTo>
                  <a:lnTo>
                    <a:pt x="713130" y="136601"/>
                  </a:lnTo>
                  <a:lnTo>
                    <a:pt x="713130" y="113741"/>
                  </a:lnTo>
                  <a:lnTo>
                    <a:pt x="713130" y="90881"/>
                  </a:lnTo>
                  <a:close/>
                </a:path>
                <a:path w="1127759" h="275589">
                  <a:moveTo>
                    <a:pt x="713130" y="22301"/>
                  </a:moveTo>
                  <a:lnTo>
                    <a:pt x="690130" y="22301"/>
                  </a:lnTo>
                  <a:lnTo>
                    <a:pt x="690130" y="45161"/>
                  </a:lnTo>
                  <a:lnTo>
                    <a:pt x="644105" y="45161"/>
                  </a:lnTo>
                  <a:lnTo>
                    <a:pt x="644105" y="68021"/>
                  </a:lnTo>
                  <a:lnTo>
                    <a:pt x="644105" y="90881"/>
                  </a:lnTo>
                  <a:lnTo>
                    <a:pt x="690130" y="90881"/>
                  </a:lnTo>
                  <a:lnTo>
                    <a:pt x="690130" y="68021"/>
                  </a:lnTo>
                  <a:lnTo>
                    <a:pt x="713130" y="68021"/>
                  </a:lnTo>
                  <a:lnTo>
                    <a:pt x="713130" y="45161"/>
                  </a:lnTo>
                  <a:lnTo>
                    <a:pt x="713130" y="22301"/>
                  </a:lnTo>
                  <a:close/>
                </a:path>
                <a:path w="1127759" h="275589">
                  <a:moveTo>
                    <a:pt x="805154" y="91440"/>
                  </a:moveTo>
                  <a:lnTo>
                    <a:pt x="782142" y="91440"/>
                  </a:lnTo>
                  <a:lnTo>
                    <a:pt x="782142" y="160020"/>
                  </a:lnTo>
                  <a:lnTo>
                    <a:pt x="805154" y="160020"/>
                  </a:lnTo>
                  <a:lnTo>
                    <a:pt x="805154" y="91440"/>
                  </a:lnTo>
                  <a:close/>
                </a:path>
                <a:path w="1127759" h="275589">
                  <a:moveTo>
                    <a:pt x="874153" y="0"/>
                  </a:moveTo>
                  <a:lnTo>
                    <a:pt x="851154" y="0"/>
                  </a:lnTo>
                  <a:lnTo>
                    <a:pt x="851154" y="22860"/>
                  </a:lnTo>
                  <a:lnTo>
                    <a:pt x="874153" y="22860"/>
                  </a:lnTo>
                  <a:lnTo>
                    <a:pt x="874153" y="0"/>
                  </a:lnTo>
                  <a:close/>
                </a:path>
                <a:path w="1127759" h="275589">
                  <a:moveTo>
                    <a:pt x="897153" y="114300"/>
                  </a:moveTo>
                  <a:lnTo>
                    <a:pt x="874153" y="114300"/>
                  </a:lnTo>
                  <a:lnTo>
                    <a:pt x="874153" y="137160"/>
                  </a:lnTo>
                  <a:lnTo>
                    <a:pt x="897153" y="137160"/>
                  </a:lnTo>
                  <a:lnTo>
                    <a:pt x="897153" y="114300"/>
                  </a:lnTo>
                  <a:close/>
                </a:path>
                <a:path w="1127759" h="275589">
                  <a:moveTo>
                    <a:pt x="989164" y="114300"/>
                  </a:moveTo>
                  <a:lnTo>
                    <a:pt x="966177" y="114300"/>
                  </a:lnTo>
                  <a:lnTo>
                    <a:pt x="966177" y="137160"/>
                  </a:lnTo>
                  <a:lnTo>
                    <a:pt x="989164" y="137160"/>
                  </a:lnTo>
                  <a:lnTo>
                    <a:pt x="989164" y="114300"/>
                  </a:lnTo>
                  <a:close/>
                </a:path>
                <a:path w="1127759" h="275589">
                  <a:moveTo>
                    <a:pt x="1081189" y="22860"/>
                  </a:moveTo>
                  <a:lnTo>
                    <a:pt x="1058189" y="22860"/>
                  </a:lnTo>
                  <a:lnTo>
                    <a:pt x="1058189" y="45720"/>
                  </a:lnTo>
                  <a:lnTo>
                    <a:pt x="1081189" y="45720"/>
                  </a:lnTo>
                  <a:lnTo>
                    <a:pt x="1081189" y="22860"/>
                  </a:lnTo>
                  <a:close/>
                </a:path>
                <a:path w="1127759" h="275589">
                  <a:moveTo>
                    <a:pt x="1104188" y="45720"/>
                  </a:moveTo>
                  <a:lnTo>
                    <a:pt x="1081189" y="45720"/>
                  </a:lnTo>
                  <a:lnTo>
                    <a:pt x="1081189" y="68580"/>
                  </a:lnTo>
                  <a:lnTo>
                    <a:pt x="1104188" y="68580"/>
                  </a:lnTo>
                  <a:lnTo>
                    <a:pt x="1104188" y="45720"/>
                  </a:lnTo>
                  <a:close/>
                </a:path>
                <a:path w="1127759" h="275589">
                  <a:moveTo>
                    <a:pt x="1127201" y="91440"/>
                  </a:moveTo>
                  <a:lnTo>
                    <a:pt x="1104188" y="91440"/>
                  </a:lnTo>
                  <a:lnTo>
                    <a:pt x="1104188" y="113741"/>
                  </a:lnTo>
                  <a:lnTo>
                    <a:pt x="1081189" y="113741"/>
                  </a:lnTo>
                  <a:lnTo>
                    <a:pt x="1081189" y="90881"/>
                  </a:lnTo>
                  <a:lnTo>
                    <a:pt x="1058189" y="90881"/>
                  </a:lnTo>
                  <a:lnTo>
                    <a:pt x="1058189" y="68580"/>
                  </a:lnTo>
                  <a:lnTo>
                    <a:pt x="1058189" y="68021"/>
                  </a:lnTo>
                  <a:lnTo>
                    <a:pt x="1058189" y="45720"/>
                  </a:lnTo>
                  <a:lnTo>
                    <a:pt x="1012177" y="45720"/>
                  </a:lnTo>
                  <a:lnTo>
                    <a:pt x="1012177" y="90881"/>
                  </a:lnTo>
                  <a:lnTo>
                    <a:pt x="1012177" y="113741"/>
                  </a:lnTo>
                  <a:lnTo>
                    <a:pt x="1012177" y="136601"/>
                  </a:lnTo>
                  <a:lnTo>
                    <a:pt x="1012177" y="159461"/>
                  </a:lnTo>
                  <a:lnTo>
                    <a:pt x="943165" y="159461"/>
                  </a:lnTo>
                  <a:lnTo>
                    <a:pt x="943165" y="113741"/>
                  </a:lnTo>
                  <a:lnTo>
                    <a:pt x="943165" y="90881"/>
                  </a:lnTo>
                  <a:lnTo>
                    <a:pt x="1012177" y="90881"/>
                  </a:lnTo>
                  <a:lnTo>
                    <a:pt x="1012177" y="45720"/>
                  </a:lnTo>
                  <a:lnTo>
                    <a:pt x="989164" y="45720"/>
                  </a:lnTo>
                  <a:lnTo>
                    <a:pt x="989164" y="68021"/>
                  </a:lnTo>
                  <a:lnTo>
                    <a:pt x="943165" y="68021"/>
                  </a:lnTo>
                  <a:lnTo>
                    <a:pt x="943165" y="45161"/>
                  </a:lnTo>
                  <a:lnTo>
                    <a:pt x="920165" y="45161"/>
                  </a:lnTo>
                  <a:lnTo>
                    <a:pt x="920165" y="68021"/>
                  </a:lnTo>
                  <a:lnTo>
                    <a:pt x="920165" y="90881"/>
                  </a:lnTo>
                  <a:lnTo>
                    <a:pt x="897153" y="90881"/>
                  </a:lnTo>
                  <a:lnTo>
                    <a:pt x="897153" y="22860"/>
                  </a:lnTo>
                  <a:lnTo>
                    <a:pt x="874153" y="22860"/>
                  </a:lnTo>
                  <a:lnTo>
                    <a:pt x="874153" y="90881"/>
                  </a:lnTo>
                  <a:lnTo>
                    <a:pt x="851154" y="90881"/>
                  </a:lnTo>
                  <a:lnTo>
                    <a:pt x="851154" y="68021"/>
                  </a:lnTo>
                  <a:lnTo>
                    <a:pt x="851154" y="45161"/>
                  </a:lnTo>
                  <a:lnTo>
                    <a:pt x="828141" y="45161"/>
                  </a:lnTo>
                  <a:lnTo>
                    <a:pt x="828141" y="22860"/>
                  </a:lnTo>
                  <a:lnTo>
                    <a:pt x="782142" y="22860"/>
                  </a:lnTo>
                  <a:lnTo>
                    <a:pt x="782142" y="45161"/>
                  </a:lnTo>
                  <a:lnTo>
                    <a:pt x="759129" y="45161"/>
                  </a:lnTo>
                  <a:lnTo>
                    <a:pt x="759129" y="22301"/>
                  </a:lnTo>
                  <a:lnTo>
                    <a:pt x="736130" y="22301"/>
                  </a:lnTo>
                  <a:lnTo>
                    <a:pt x="736130" y="45161"/>
                  </a:lnTo>
                  <a:lnTo>
                    <a:pt x="736130" y="68021"/>
                  </a:lnTo>
                  <a:lnTo>
                    <a:pt x="713130" y="68021"/>
                  </a:lnTo>
                  <a:lnTo>
                    <a:pt x="713130" y="90881"/>
                  </a:lnTo>
                  <a:lnTo>
                    <a:pt x="736130" y="90881"/>
                  </a:lnTo>
                  <a:lnTo>
                    <a:pt x="736130" y="113741"/>
                  </a:lnTo>
                  <a:lnTo>
                    <a:pt x="759129" y="113741"/>
                  </a:lnTo>
                  <a:lnTo>
                    <a:pt x="759129" y="90881"/>
                  </a:lnTo>
                  <a:lnTo>
                    <a:pt x="759129" y="68021"/>
                  </a:lnTo>
                  <a:lnTo>
                    <a:pt x="805154" y="68021"/>
                  </a:lnTo>
                  <a:lnTo>
                    <a:pt x="805154" y="45720"/>
                  </a:lnTo>
                  <a:lnTo>
                    <a:pt x="828141" y="45720"/>
                  </a:lnTo>
                  <a:lnTo>
                    <a:pt x="828141" y="68021"/>
                  </a:lnTo>
                  <a:lnTo>
                    <a:pt x="805154" y="68021"/>
                  </a:lnTo>
                  <a:lnTo>
                    <a:pt x="805154" y="90881"/>
                  </a:lnTo>
                  <a:lnTo>
                    <a:pt x="828141" y="90881"/>
                  </a:lnTo>
                  <a:lnTo>
                    <a:pt x="828141" y="113741"/>
                  </a:lnTo>
                  <a:lnTo>
                    <a:pt x="920165" y="113741"/>
                  </a:lnTo>
                  <a:lnTo>
                    <a:pt x="920165" y="159461"/>
                  </a:lnTo>
                  <a:lnTo>
                    <a:pt x="920165" y="183591"/>
                  </a:lnTo>
                  <a:lnTo>
                    <a:pt x="920165" y="229311"/>
                  </a:lnTo>
                  <a:lnTo>
                    <a:pt x="943165" y="229311"/>
                  </a:lnTo>
                  <a:lnTo>
                    <a:pt x="943165" y="183591"/>
                  </a:lnTo>
                  <a:lnTo>
                    <a:pt x="1058189" y="183591"/>
                  </a:lnTo>
                  <a:lnTo>
                    <a:pt x="1058189" y="159461"/>
                  </a:lnTo>
                  <a:lnTo>
                    <a:pt x="1035189" y="159461"/>
                  </a:lnTo>
                  <a:lnTo>
                    <a:pt x="1035189" y="136601"/>
                  </a:lnTo>
                  <a:lnTo>
                    <a:pt x="1104188" y="136601"/>
                  </a:lnTo>
                  <a:lnTo>
                    <a:pt x="1104188" y="114300"/>
                  </a:lnTo>
                  <a:lnTo>
                    <a:pt x="1127201" y="114300"/>
                  </a:lnTo>
                  <a:lnTo>
                    <a:pt x="1127201" y="9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675328" y="6281635"/>
              <a:ext cx="1081405" cy="139065"/>
            </a:xfrm>
            <a:custGeom>
              <a:avLst/>
              <a:gdLst/>
              <a:ahLst/>
              <a:cxnLst/>
              <a:rect l="l" t="t" r="r" b="b"/>
              <a:pathLst>
                <a:path w="1081404" h="139064">
                  <a:moveTo>
                    <a:pt x="69011" y="23418"/>
                  </a:moveTo>
                  <a:lnTo>
                    <a:pt x="0" y="23418"/>
                  </a:lnTo>
                  <a:lnTo>
                    <a:pt x="0" y="93268"/>
                  </a:lnTo>
                  <a:lnTo>
                    <a:pt x="69011" y="93268"/>
                  </a:lnTo>
                  <a:lnTo>
                    <a:pt x="69011" y="23418"/>
                  </a:lnTo>
                  <a:close/>
                </a:path>
                <a:path w="1081404" h="139064">
                  <a:moveTo>
                    <a:pt x="161023" y="116128"/>
                  </a:moveTo>
                  <a:lnTo>
                    <a:pt x="138023" y="116128"/>
                  </a:lnTo>
                  <a:lnTo>
                    <a:pt x="138023" y="138988"/>
                  </a:lnTo>
                  <a:lnTo>
                    <a:pt x="161023" y="138988"/>
                  </a:lnTo>
                  <a:lnTo>
                    <a:pt x="161023" y="116128"/>
                  </a:lnTo>
                  <a:close/>
                </a:path>
                <a:path w="1081404" h="139064">
                  <a:moveTo>
                    <a:pt x="161023" y="22860"/>
                  </a:moveTo>
                  <a:lnTo>
                    <a:pt x="138023" y="22860"/>
                  </a:lnTo>
                  <a:lnTo>
                    <a:pt x="138023" y="46990"/>
                  </a:lnTo>
                  <a:lnTo>
                    <a:pt x="161023" y="46990"/>
                  </a:lnTo>
                  <a:lnTo>
                    <a:pt x="161023" y="22860"/>
                  </a:lnTo>
                  <a:close/>
                </a:path>
                <a:path w="1081404" h="139064">
                  <a:moveTo>
                    <a:pt x="207035" y="93268"/>
                  </a:moveTo>
                  <a:lnTo>
                    <a:pt x="184035" y="93268"/>
                  </a:lnTo>
                  <a:lnTo>
                    <a:pt x="184035" y="138988"/>
                  </a:lnTo>
                  <a:lnTo>
                    <a:pt x="207035" y="138988"/>
                  </a:lnTo>
                  <a:lnTo>
                    <a:pt x="207035" y="93268"/>
                  </a:lnTo>
                  <a:close/>
                </a:path>
                <a:path w="1081404" h="139064">
                  <a:moveTo>
                    <a:pt x="230035" y="22860"/>
                  </a:moveTo>
                  <a:lnTo>
                    <a:pt x="207035" y="22860"/>
                  </a:lnTo>
                  <a:lnTo>
                    <a:pt x="207035" y="46990"/>
                  </a:lnTo>
                  <a:lnTo>
                    <a:pt x="184035" y="46990"/>
                  </a:lnTo>
                  <a:lnTo>
                    <a:pt x="184035" y="69850"/>
                  </a:lnTo>
                  <a:lnTo>
                    <a:pt x="230035" y="69850"/>
                  </a:lnTo>
                  <a:lnTo>
                    <a:pt x="230035" y="46990"/>
                  </a:lnTo>
                  <a:lnTo>
                    <a:pt x="230035" y="22860"/>
                  </a:lnTo>
                  <a:close/>
                </a:path>
                <a:path w="1081404" h="139064">
                  <a:moveTo>
                    <a:pt x="253034" y="116128"/>
                  </a:moveTo>
                  <a:lnTo>
                    <a:pt x="230035" y="116128"/>
                  </a:lnTo>
                  <a:lnTo>
                    <a:pt x="230035" y="138988"/>
                  </a:lnTo>
                  <a:lnTo>
                    <a:pt x="253034" y="138988"/>
                  </a:lnTo>
                  <a:lnTo>
                    <a:pt x="253034" y="116128"/>
                  </a:lnTo>
                  <a:close/>
                </a:path>
                <a:path w="1081404" h="139064">
                  <a:moveTo>
                    <a:pt x="253034" y="70408"/>
                  </a:moveTo>
                  <a:lnTo>
                    <a:pt x="230035" y="70408"/>
                  </a:lnTo>
                  <a:lnTo>
                    <a:pt x="230035" y="93268"/>
                  </a:lnTo>
                  <a:lnTo>
                    <a:pt x="253034" y="93268"/>
                  </a:lnTo>
                  <a:lnTo>
                    <a:pt x="253034" y="70408"/>
                  </a:lnTo>
                  <a:close/>
                </a:path>
                <a:path w="1081404" h="139064">
                  <a:moveTo>
                    <a:pt x="299059" y="70408"/>
                  </a:moveTo>
                  <a:lnTo>
                    <a:pt x="276047" y="70408"/>
                  </a:lnTo>
                  <a:lnTo>
                    <a:pt x="276047" y="93268"/>
                  </a:lnTo>
                  <a:lnTo>
                    <a:pt x="299059" y="93268"/>
                  </a:lnTo>
                  <a:lnTo>
                    <a:pt x="299059" y="70408"/>
                  </a:lnTo>
                  <a:close/>
                </a:path>
                <a:path w="1081404" h="139064">
                  <a:moveTo>
                    <a:pt x="345059" y="116128"/>
                  </a:moveTo>
                  <a:lnTo>
                    <a:pt x="276047" y="116128"/>
                  </a:lnTo>
                  <a:lnTo>
                    <a:pt x="276047" y="138988"/>
                  </a:lnTo>
                  <a:lnTo>
                    <a:pt x="345059" y="138988"/>
                  </a:lnTo>
                  <a:lnTo>
                    <a:pt x="345059" y="116128"/>
                  </a:lnTo>
                  <a:close/>
                </a:path>
                <a:path w="1081404" h="139064">
                  <a:moveTo>
                    <a:pt x="414070" y="23418"/>
                  </a:moveTo>
                  <a:lnTo>
                    <a:pt x="391071" y="23418"/>
                  </a:lnTo>
                  <a:lnTo>
                    <a:pt x="391071" y="47548"/>
                  </a:lnTo>
                  <a:lnTo>
                    <a:pt x="414070" y="47548"/>
                  </a:lnTo>
                  <a:lnTo>
                    <a:pt x="414070" y="23418"/>
                  </a:lnTo>
                  <a:close/>
                </a:path>
                <a:path w="1081404" h="139064">
                  <a:moveTo>
                    <a:pt x="437070" y="70408"/>
                  </a:moveTo>
                  <a:lnTo>
                    <a:pt x="414070" y="70408"/>
                  </a:lnTo>
                  <a:lnTo>
                    <a:pt x="414070" y="92710"/>
                  </a:lnTo>
                  <a:lnTo>
                    <a:pt x="368058" y="92710"/>
                  </a:lnTo>
                  <a:lnTo>
                    <a:pt x="368058" y="70408"/>
                  </a:lnTo>
                  <a:lnTo>
                    <a:pt x="391071" y="70408"/>
                  </a:lnTo>
                  <a:lnTo>
                    <a:pt x="391071" y="47548"/>
                  </a:lnTo>
                  <a:lnTo>
                    <a:pt x="345059" y="47548"/>
                  </a:lnTo>
                  <a:lnTo>
                    <a:pt x="345059" y="69850"/>
                  </a:lnTo>
                  <a:lnTo>
                    <a:pt x="322059" y="69850"/>
                  </a:lnTo>
                  <a:lnTo>
                    <a:pt x="322059" y="92710"/>
                  </a:lnTo>
                  <a:lnTo>
                    <a:pt x="322059" y="115570"/>
                  </a:lnTo>
                  <a:lnTo>
                    <a:pt x="368058" y="115570"/>
                  </a:lnTo>
                  <a:lnTo>
                    <a:pt x="368058" y="138430"/>
                  </a:lnTo>
                  <a:lnTo>
                    <a:pt x="437070" y="138430"/>
                  </a:lnTo>
                  <a:lnTo>
                    <a:pt x="437070" y="115570"/>
                  </a:lnTo>
                  <a:lnTo>
                    <a:pt x="437070" y="93268"/>
                  </a:lnTo>
                  <a:lnTo>
                    <a:pt x="437070" y="92710"/>
                  </a:lnTo>
                  <a:lnTo>
                    <a:pt x="437070" y="70408"/>
                  </a:lnTo>
                  <a:close/>
                </a:path>
                <a:path w="1081404" h="139064">
                  <a:moveTo>
                    <a:pt x="437070" y="0"/>
                  </a:moveTo>
                  <a:lnTo>
                    <a:pt x="299059" y="0"/>
                  </a:lnTo>
                  <a:lnTo>
                    <a:pt x="299059" y="22860"/>
                  </a:lnTo>
                  <a:lnTo>
                    <a:pt x="299059" y="69850"/>
                  </a:lnTo>
                  <a:lnTo>
                    <a:pt x="322059" y="69850"/>
                  </a:lnTo>
                  <a:lnTo>
                    <a:pt x="322059" y="22860"/>
                  </a:lnTo>
                  <a:lnTo>
                    <a:pt x="437070" y="22860"/>
                  </a:lnTo>
                  <a:lnTo>
                    <a:pt x="437070" y="0"/>
                  </a:lnTo>
                  <a:close/>
                </a:path>
                <a:path w="1081404" h="139064">
                  <a:moveTo>
                    <a:pt x="506082" y="92710"/>
                  </a:moveTo>
                  <a:lnTo>
                    <a:pt x="483082" y="92710"/>
                  </a:lnTo>
                  <a:lnTo>
                    <a:pt x="483082" y="69850"/>
                  </a:lnTo>
                  <a:lnTo>
                    <a:pt x="460082" y="69850"/>
                  </a:lnTo>
                  <a:lnTo>
                    <a:pt x="460082" y="47548"/>
                  </a:lnTo>
                  <a:lnTo>
                    <a:pt x="437070" y="47548"/>
                  </a:lnTo>
                  <a:lnTo>
                    <a:pt x="437070" y="70408"/>
                  </a:lnTo>
                  <a:lnTo>
                    <a:pt x="460082" y="70408"/>
                  </a:lnTo>
                  <a:lnTo>
                    <a:pt x="460082" y="92710"/>
                  </a:lnTo>
                  <a:lnTo>
                    <a:pt x="460082" y="115570"/>
                  </a:lnTo>
                  <a:lnTo>
                    <a:pt x="460082" y="138430"/>
                  </a:lnTo>
                  <a:lnTo>
                    <a:pt x="483082" y="138430"/>
                  </a:lnTo>
                  <a:lnTo>
                    <a:pt x="483082" y="115570"/>
                  </a:lnTo>
                  <a:lnTo>
                    <a:pt x="506082" y="115570"/>
                  </a:lnTo>
                  <a:lnTo>
                    <a:pt x="506082" y="92710"/>
                  </a:lnTo>
                  <a:close/>
                </a:path>
                <a:path w="1081404" h="139064">
                  <a:moveTo>
                    <a:pt x="529094" y="116128"/>
                  </a:moveTo>
                  <a:lnTo>
                    <a:pt x="506082" y="116128"/>
                  </a:lnTo>
                  <a:lnTo>
                    <a:pt x="506082" y="138988"/>
                  </a:lnTo>
                  <a:lnTo>
                    <a:pt x="529094" y="138988"/>
                  </a:lnTo>
                  <a:lnTo>
                    <a:pt x="529094" y="116128"/>
                  </a:lnTo>
                  <a:close/>
                </a:path>
                <a:path w="1081404" h="139064">
                  <a:moveTo>
                    <a:pt x="552094" y="69850"/>
                  </a:moveTo>
                  <a:lnTo>
                    <a:pt x="506082" y="69850"/>
                  </a:lnTo>
                  <a:lnTo>
                    <a:pt x="506082" y="92710"/>
                  </a:lnTo>
                  <a:lnTo>
                    <a:pt x="529094" y="92710"/>
                  </a:lnTo>
                  <a:lnTo>
                    <a:pt x="529094" y="115570"/>
                  </a:lnTo>
                  <a:lnTo>
                    <a:pt x="552094" y="115570"/>
                  </a:lnTo>
                  <a:lnTo>
                    <a:pt x="552094" y="92710"/>
                  </a:lnTo>
                  <a:lnTo>
                    <a:pt x="552094" y="69850"/>
                  </a:lnTo>
                  <a:close/>
                </a:path>
                <a:path w="1081404" h="139064">
                  <a:moveTo>
                    <a:pt x="575106" y="116128"/>
                  </a:moveTo>
                  <a:lnTo>
                    <a:pt x="552094" y="116128"/>
                  </a:lnTo>
                  <a:lnTo>
                    <a:pt x="552094" y="138988"/>
                  </a:lnTo>
                  <a:lnTo>
                    <a:pt x="575106" y="138988"/>
                  </a:lnTo>
                  <a:lnTo>
                    <a:pt x="575106" y="116128"/>
                  </a:lnTo>
                  <a:close/>
                </a:path>
                <a:path w="1081404" h="139064">
                  <a:moveTo>
                    <a:pt x="667118" y="93268"/>
                  </a:moveTo>
                  <a:lnTo>
                    <a:pt x="644118" y="93268"/>
                  </a:lnTo>
                  <a:lnTo>
                    <a:pt x="644118" y="138988"/>
                  </a:lnTo>
                  <a:lnTo>
                    <a:pt x="667118" y="138988"/>
                  </a:lnTo>
                  <a:lnTo>
                    <a:pt x="667118" y="93268"/>
                  </a:lnTo>
                  <a:close/>
                </a:path>
                <a:path w="1081404" h="139064">
                  <a:moveTo>
                    <a:pt x="713117" y="116128"/>
                  </a:moveTo>
                  <a:lnTo>
                    <a:pt x="690118" y="116128"/>
                  </a:lnTo>
                  <a:lnTo>
                    <a:pt x="690118" y="138988"/>
                  </a:lnTo>
                  <a:lnTo>
                    <a:pt x="713117" y="138988"/>
                  </a:lnTo>
                  <a:lnTo>
                    <a:pt x="713117" y="116128"/>
                  </a:lnTo>
                  <a:close/>
                </a:path>
                <a:path w="1081404" h="139064">
                  <a:moveTo>
                    <a:pt x="736130" y="46990"/>
                  </a:moveTo>
                  <a:lnTo>
                    <a:pt x="713117" y="46990"/>
                  </a:lnTo>
                  <a:lnTo>
                    <a:pt x="713117" y="22860"/>
                  </a:lnTo>
                  <a:lnTo>
                    <a:pt x="713117" y="0"/>
                  </a:lnTo>
                  <a:lnTo>
                    <a:pt x="667118" y="0"/>
                  </a:lnTo>
                  <a:lnTo>
                    <a:pt x="667118" y="22860"/>
                  </a:lnTo>
                  <a:lnTo>
                    <a:pt x="690118" y="22860"/>
                  </a:lnTo>
                  <a:lnTo>
                    <a:pt x="690118" y="46990"/>
                  </a:lnTo>
                  <a:lnTo>
                    <a:pt x="690118" y="69850"/>
                  </a:lnTo>
                  <a:lnTo>
                    <a:pt x="690118" y="92710"/>
                  </a:lnTo>
                  <a:lnTo>
                    <a:pt x="713117" y="92710"/>
                  </a:lnTo>
                  <a:lnTo>
                    <a:pt x="713117" y="69850"/>
                  </a:lnTo>
                  <a:lnTo>
                    <a:pt x="736130" y="69850"/>
                  </a:lnTo>
                  <a:lnTo>
                    <a:pt x="736130" y="46990"/>
                  </a:lnTo>
                  <a:close/>
                </a:path>
                <a:path w="1081404" h="139064">
                  <a:moveTo>
                    <a:pt x="782129" y="93268"/>
                  </a:moveTo>
                  <a:lnTo>
                    <a:pt x="759142" y="93268"/>
                  </a:lnTo>
                  <a:lnTo>
                    <a:pt x="759142" y="70408"/>
                  </a:lnTo>
                  <a:lnTo>
                    <a:pt x="736130" y="70408"/>
                  </a:lnTo>
                  <a:lnTo>
                    <a:pt x="736130" y="93268"/>
                  </a:lnTo>
                  <a:lnTo>
                    <a:pt x="713117" y="93268"/>
                  </a:lnTo>
                  <a:lnTo>
                    <a:pt x="713117" y="116128"/>
                  </a:lnTo>
                  <a:lnTo>
                    <a:pt x="736130" y="116128"/>
                  </a:lnTo>
                  <a:lnTo>
                    <a:pt x="736130" y="138988"/>
                  </a:lnTo>
                  <a:lnTo>
                    <a:pt x="759142" y="138988"/>
                  </a:lnTo>
                  <a:lnTo>
                    <a:pt x="759142" y="116128"/>
                  </a:lnTo>
                  <a:lnTo>
                    <a:pt x="782129" y="116128"/>
                  </a:lnTo>
                  <a:lnTo>
                    <a:pt x="782129" y="93268"/>
                  </a:lnTo>
                  <a:close/>
                </a:path>
                <a:path w="1081404" h="139064">
                  <a:moveTo>
                    <a:pt x="805141" y="116128"/>
                  </a:moveTo>
                  <a:lnTo>
                    <a:pt x="782129" y="116128"/>
                  </a:lnTo>
                  <a:lnTo>
                    <a:pt x="782129" y="138988"/>
                  </a:lnTo>
                  <a:lnTo>
                    <a:pt x="805141" y="138988"/>
                  </a:lnTo>
                  <a:lnTo>
                    <a:pt x="805141" y="116128"/>
                  </a:lnTo>
                  <a:close/>
                </a:path>
                <a:path w="1081404" h="139064">
                  <a:moveTo>
                    <a:pt x="805141" y="70408"/>
                  </a:moveTo>
                  <a:lnTo>
                    <a:pt x="782129" y="70408"/>
                  </a:lnTo>
                  <a:lnTo>
                    <a:pt x="782129" y="93268"/>
                  </a:lnTo>
                  <a:lnTo>
                    <a:pt x="805141" y="93268"/>
                  </a:lnTo>
                  <a:lnTo>
                    <a:pt x="805141" y="70408"/>
                  </a:lnTo>
                  <a:close/>
                </a:path>
                <a:path w="1081404" h="139064">
                  <a:moveTo>
                    <a:pt x="851141" y="22860"/>
                  </a:moveTo>
                  <a:lnTo>
                    <a:pt x="828141" y="22860"/>
                  </a:lnTo>
                  <a:lnTo>
                    <a:pt x="828141" y="558"/>
                  </a:lnTo>
                  <a:lnTo>
                    <a:pt x="805141" y="558"/>
                  </a:lnTo>
                  <a:lnTo>
                    <a:pt x="805141" y="22860"/>
                  </a:lnTo>
                  <a:lnTo>
                    <a:pt x="759142" y="22860"/>
                  </a:lnTo>
                  <a:lnTo>
                    <a:pt x="759142" y="46990"/>
                  </a:lnTo>
                  <a:lnTo>
                    <a:pt x="759142" y="69850"/>
                  </a:lnTo>
                  <a:lnTo>
                    <a:pt x="782129" y="69850"/>
                  </a:lnTo>
                  <a:lnTo>
                    <a:pt x="782129" y="46990"/>
                  </a:lnTo>
                  <a:lnTo>
                    <a:pt x="805141" y="46990"/>
                  </a:lnTo>
                  <a:lnTo>
                    <a:pt x="805141" y="23418"/>
                  </a:lnTo>
                  <a:lnTo>
                    <a:pt x="828141" y="23418"/>
                  </a:lnTo>
                  <a:lnTo>
                    <a:pt x="828141" y="46990"/>
                  </a:lnTo>
                  <a:lnTo>
                    <a:pt x="805141" y="46990"/>
                  </a:lnTo>
                  <a:lnTo>
                    <a:pt x="805141" y="69850"/>
                  </a:lnTo>
                  <a:lnTo>
                    <a:pt x="851141" y="69850"/>
                  </a:lnTo>
                  <a:lnTo>
                    <a:pt x="851141" y="46990"/>
                  </a:lnTo>
                  <a:lnTo>
                    <a:pt x="851141" y="22860"/>
                  </a:lnTo>
                  <a:close/>
                </a:path>
                <a:path w="1081404" h="139064">
                  <a:moveTo>
                    <a:pt x="874153" y="93268"/>
                  </a:moveTo>
                  <a:lnTo>
                    <a:pt x="805141" y="93268"/>
                  </a:lnTo>
                  <a:lnTo>
                    <a:pt x="805141" y="116128"/>
                  </a:lnTo>
                  <a:lnTo>
                    <a:pt x="828141" y="116128"/>
                  </a:lnTo>
                  <a:lnTo>
                    <a:pt x="828141" y="138988"/>
                  </a:lnTo>
                  <a:lnTo>
                    <a:pt x="851141" y="138988"/>
                  </a:lnTo>
                  <a:lnTo>
                    <a:pt x="851141" y="116128"/>
                  </a:lnTo>
                  <a:lnTo>
                    <a:pt x="874153" y="116128"/>
                  </a:lnTo>
                  <a:lnTo>
                    <a:pt x="874153" y="93268"/>
                  </a:lnTo>
                  <a:close/>
                </a:path>
                <a:path w="1081404" h="139064">
                  <a:moveTo>
                    <a:pt x="897153" y="116128"/>
                  </a:moveTo>
                  <a:lnTo>
                    <a:pt x="874153" y="116128"/>
                  </a:lnTo>
                  <a:lnTo>
                    <a:pt x="874153" y="138988"/>
                  </a:lnTo>
                  <a:lnTo>
                    <a:pt x="897153" y="138988"/>
                  </a:lnTo>
                  <a:lnTo>
                    <a:pt x="897153" y="116128"/>
                  </a:lnTo>
                  <a:close/>
                </a:path>
                <a:path w="1081404" h="139064">
                  <a:moveTo>
                    <a:pt x="943152" y="47548"/>
                  </a:moveTo>
                  <a:lnTo>
                    <a:pt x="920165" y="47548"/>
                  </a:lnTo>
                  <a:lnTo>
                    <a:pt x="920165" y="70408"/>
                  </a:lnTo>
                  <a:lnTo>
                    <a:pt x="943152" y="70408"/>
                  </a:lnTo>
                  <a:lnTo>
                    <a:pt x="943152" y="47548"/>
                  </a:lnTo>
                  <a:close/>
                </a:path>
                <a:path w="1081404" h="139064">
                  <a:moveTo>
                    <a:pt x="966165" y="93268"/>
                  </a:moveTo>
                  <a:lnTo>
                    <a:pt x="897153" y="93268"/>
                  </a:lnTo>
                  <a:lnTo>
                    <a:pt x="897153" y="116128"/>
                  </a:lnTo>
                  <a:lnTo>
                    <a:pt x="920165" y="116128"/>
                  </a:lnTo>
                  <a:lnTo>
                    <a:pt x="920165" y="138988"/>
                  </a:lnTo>
                  <a:lnTo>
                    <a:pt x="943152" y="138988"/>
                  </a:lnTo>
                  <a:lnTo>
                    <a:pt x="943152" y="116128"/>
                  </a:lnTo>
                  <a:lnTo>
                    <a:pt x="966165" y="116128"/>
                  </a:lnTo>
                  <a:lnTo>
                    <a:pt x="966165" y="93268"/>
                  </a:lnTo>
                  <a:close/>
                </a:path>
                <a:path w="1081404" h="139064">
                  <a:moveTo>
                    <a:pt x="989177" y="116128"/>
                  </a:moveTo>
                  <a:lnTo>
                    <a:pt x="966165" y="116128"/>
                  </a:lnTo>
                  <a:lnTo>
                    <a:pt x="966165" y="138988"/>
                  </a:lnTo>
                  <a:lnTo>
                    <a:pt x="989177" y="138988"/>
                  </a:lnTo>
                  <a:lnTo>
                    <a:pt x="989177" y="116128"/>
                  </a:lnTo>
                  <a:close/>
                </a:path>
                <a:path w="1081404" h="139064">
                  <a:moveTo>
                    <a:pt x="989177" y="70408"/>
                  </a:moveTo>
                  <a:lnTo>
                    <a:pt x="966165" y="70408"/>
                  </a:lnTo>
                  <a:lnTo>
                    <a:pt x="966165" y="93268"/>
                  </a:lnTo>
                  <a:lnTo>
                    <a:pt x="989177" y="93268"/>
                  </a:lnTo>
                  <a:lnTo>
                    <a:pt x="989177" y="70408"/>
                  </a:lnTo>
                  <a:close/>
                </a:path>
                <a:path w="1081404" h="139064">
                  <a:moveTo>
                    <a:pt x="1081189" y="0"/>
                  </a:moveTo>
                  <a:lnTo>
                    <a:pt x="1012177" y="0"/>
                  </a:lnTo>
                  <a:lnTo>
                    <a:pt x="1012177" y="22860"/>
                  </a:lnTo>
                  <a:lnTo>
                    <a:pt x="1058176" y="22860"/>
                  </a:lnTo>
                  <a:lnTo>
                    <a:pt x="1058176" y="115570"/>
                  </a:lnTo>
                  <a:lnTo>
                    <a:pt x="1035177" y="115570"/>
                  </a:lnTo>
                  <a:lnTo>
                    <a:pt x="1035177" y="69850"/>
                  </a:lnTo>
                  <a:lnTo>
                    <a:pt x="1012177" y="69850"/>
                  </a:lnTo>
                  <a:lnTo>
                    <a:pt x="1012177" y="47548"/>
                  </a:lnTo>
                  <a:lnTo>
                    <a:pt x="989177" y="47548"/>
                  </a:lnTo>
                  <a:lnTo>
                    <a:pt x="989177" y="70408"/>
                  </a:lnTo>
                  <a:lnTo>
                    <a:pt x="1012177" y="70408"/>
                  </a:lnTo>
                  <a:lnTo>
                    <a:pt x="1012177" y="115570"/>
                  </a:lnTo>
                  <a:lnTo>
                    <a:pt x="1012177" y="138430"/>
                  </a:lnTo>
                  <a:lnTo>
                    <a:pt x="1081189" y="138430"/>
                  </a:lnTo>
                  <a:lnTo>
                    <a:pt x="1081189" y="115570"/>
                  </a:lnTo>
                  <a:lnTo>
                    <a:pt x="1081189" y="22860"/>
                  </a:lnTo>
                  <a:lnTo>
                    <a:pt x="1081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604" y="4105126"/>
            <a:ext cx="224688" cy="22468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19898" y="3651491"/>
            <a:ext cx="3013901" cy="7016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00365F"/>
                </a:solidFill>
                <a:latin typeface="Proxima Nova Semibold"/>
                <a:cs typeface="Proxima Nova Semibold"/>
              </a:rPr>
              <a:t>Follow</a:t>
            </a:r>
            <a:r>
              <a:rPr sz="1950" b="1" spc="-60" dirty="0">
                <a:solidFill>
                  <a:srgbClr val="00365F"/>
                </a:solidFill>
                <a:latin typeface="Proxima Nova Semibold"/>
                <a:cs typeface="Proxima Nova Semibold"/>
              </a:rPr>
              <a:t> </a:t>
            </a:r>
            <a:r>
              <a:rPr sz="1950" b="1" dirty="0">
                <a:solidFill>
                  <a:srgbClr val="00365F"/>
                </a:solidFill>
                <a:latin typeface="Proxima Nova Semibold"/>
                <a:cs typeface="Proxima Nova Semibold"/>
              </a:rPr>
              <a:t>us</a:t>
            </a:r>
            <a:r>
              <a:rPr sz="1950" b="1" spc="-55" dirty="0">
                <a:solidFill>
                  <a:srgbClr val="00365F"/>
                </a:solidFill>
                <a:latin typeface="Proxima Nova Semibold"/>
                <a:cs typeface="Proxima Nova Semibold"/>
              </a:rPr>
              <a:t> </a:t>
            </a:r>
            <a:r>
              <a:rPr sz="1950" b="1" spc="-10" dirty="0">
                <a:solidFill>
                  <a:srgbClr val="00365F"/>
                </a:solidFill>
                <a:latin typeface="Proxima Nova Semibold"/>
                <a:cs typeface="Proxima Nova Semibold"/>
              </a:rPr>
              <a:t>online:</a:t>
            </a:r>
            <a:endParaRPr sz="1950" dirty="0">
              <a:latin typeface="Proxima Nova Semibold"/>
              <a:cs typeface="Proxima Nova Semibold"/>
            </a:endParaRPr>
          </a:p>
          <a:p>
            <a:pPr marL="329565">
              <a:lnSpc>
                <a:spcPct val="100000"/>
              </a:lnSpc>
              <a:spcBef>
                <a:spcPts val="1210"/>
              </a:spcBef>
            </a:pPr>
            <a:r>
              <a:rPr sz="1450" spc="-1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@energisesussex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70568" y="4105124"/>
            <a:ext cx="224688" cy="22469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975037" y="4105739"/>
            <a:ext cx="1482110" cy="2366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EnergiseSussex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91995" y="4105124"/>
            <a:ext cx="224698" cy="22469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751528" y="4105739"/>
            <a:ext cx="1344472" cy="2366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spc="-1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energisesussex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47704" y="4105124"/>
            <a:ext cx="224698" cy="224698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407238" y="4105739"/>
            <a:ext cx="1877695" cy="2366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145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50" dirty="0" err="1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nergise</a:t>
            </a:r>
            <a:r>
              <a:rPr sz="145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450" dirty="0" err="1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sussex</a:t>
            </a:r>
            <a:r>
              <a:rPr sz="145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450" spc="-1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64204" y="4105135"/>
            <a:ext cx="320805" cy="22468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719857" y="4105739"/>
            <a:ext cx="2405343" cy="2366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5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Energise Sussex </a:t>
            </a:r>
            <a:r>
              <a:rPr sz="1450" spc="-10" dirty="0">
                <a:solidFill>
                  <a:srgbClr val="003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09900" y="5246909"/>
            <a:ext cx="2077085" cy="6350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400"/>
              </a:lnSpc>
              <a:spcBef>
                <a:spcPts val="50"/>
              </a:spcBef>
            </a:pPr>
            <a:r>
              <a:rPr sz="1950" dirty="0">
                <a:solidFill>
                  <a:srgbClr val="00365F"/>
                </a:solidFill>
                <a:latin typeface="Arial"/>
                <a:cs typeface="Arial"/>
              </a:rPr>
              <a:t>Sign</a:t>
            </a:r>
            <a:r>
              <a:rPr sz="1950" spc="-5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0365F"/>
                </a:solidFill>
                <a:latin typeface="Arial"/>
                <a:cs typeface="Arial"/>
              </a:rPr>
              <a:t>up</a:t>
            </a:r>
            <a:r>
              <a:rPr sz="1950" spc="-5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0365F"/>
                </a:solidFill>
                <a:latin typeface="Arial"/>
                <a:cs typeface="Arial"/>
              </a:rPr>
              <a:t>to</a:t>
            </a:r>
            <a:r>
              <a:rPr sz="1950" spc="-5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950" spc="-25" dirty="0">
                <a:solidFill>
                  <a:srgbClr val="00365F"/>
                </a:solidFill>
                <a:latin typeface="Arial"/>
                <a:cs typeface="Arial"/>
              </a:rPr>
              <a:t>our </a:t>
            </a:r>
            <a:r>
              <a:rPr sz="1950" dirty="0">
                <a:solidFill>
                  <a:srgbClr val="00365F"/>
                </a:solidFill>
                <a:latin typeface="Arial"/>
                <a:cs typeface="Arial"/>
              </a:rPr>
              <a:t>monthly</a:t>
            </a:r>
            <a:r>
              <a:rPr sz="1950" spc="-9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00365F"/>
                </a:solidFill>
                <a:latin typeface="Arial"/>
                <a:cs typeface="Arial"/>
              </a:rPr>
              <a:t>newsletter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16990"/>
            <a:ext cx="12193270" cy="5841365"/>
            <a:chOff x="0" y="1016990"/>
            <a:chExt cx="12193270" cy="584136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16990"/>
              <a:ext cx="12193199" cy="58410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056" y="3454949"/>
              <a:ext cx="3023997" cy="30239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9051" y="3454952"/>
              <a:ext cx="3024505" cy="3024505"/>
            </a:xfrm>
            <a:custGeom>
              <a:avLst/>
              <a:gdLst/>
              <a:ahLst/>
              <a:cxnLst/>
              <a:rect l="l" t="t" r="r" b="b"/>
              <a:pathLst>
                <a:path w="3024504" h="3024504">
                  <a:moveTo>
                    <a:pt x="1511998" y="3023997"/>
                  </a:moveTo>
                  <a:lnTo>
                    <a:pt x="1559995" y="3023249"/>
                  </a:lnTo>
                  <a:lnTo>
                    <a:pt x="1607619" y="3021022"/>
                  </a:lnTo>
                  <a:lnTo>
                    <a:pt x="1654848" y="3017337"/>
                  </a:lnTo>
                  <a:lnTo>
                    <a:pt x="1701659" y="3012216"/>
                  </a:lnTo>
                  <a:lnTo>
                    <a:pt x="1748031" y="3005681"/>
                  </a:lnTo>
                  <a:lnTo>
                    <a:pt x="1793942" y="2997756"/>
                  </a:lnTo>
                  <a:lnTo>
                    <a:pt x="1839369" y="2988461"/>
                  </a:lnTo>
                  <a:lnTo>
                    <a:pt x="1884290" y="2977818"/>
                  </a:lnTo>
                  <a:lnTo>
                    <a:pt x="1928684" y="2965851"/>
                  </a:lnTo>
                  <a:lnTo>
                    <a:pt x="1972527" y="2952581"/>
                  </a:lnTo>
                  <a:lnTo>
                    <a:pt x="2015798" y="2938031"/>
                  </a:lnTo>
                  <a:lnTo>
                    <a:pt x="2058475" y="2922221"/>
                  </a:lnTo>
                  <a:lnTo>
                    <a:pt x="2100535" y="2905176"/>
                  </a:lnTo>
                  <a:lnTo>
                    <a:pt x="2141956" y="2886916"/>
                  </a:lnTo>
                  <a:lnTo>
                    <a:pt x="2182717" y="2867464"/>
                  </a:lnTo>
                  <a:lnTo>
                    <a:pt x="2222795" y="2846842"/>
                  </a:lnTo>
                  <a:lnTo>
                    <a:pt x="2262167" y="2825072"/>
                  </a:lnTo>
                  <a:lnTo>
                    <a:pt x="2300813" y="2802176"/>
                  </a:lnTo>
                  <a:lnTo>
                    <a:pt x="2338709" y="2778177"/>
                  </a:lnTo>
                  <a:lnTo>
                    <a:pt x="2375834" y="2753096"/>
                  </a:lnTo>
                  <a:lnTo>
                    <a:pt x="2412165" y="2726956"/>
                  </a:lnTo>
                  <a:lnTo>
                    <a:pt x="2447680" y="2699779"/>
                  </a:lnTo>
                  <a:lnTo>
                    <a:pt x="2482358" y="2671586"/>
                  </a:lnTo>
                  <a:lnTo>
                    <a:pt x="2516175" y="2642401"/>
                  </a:lnTo>
                  <a:lnTo>
                    <a:pt x="2549110" y="2612246"/>
                  </a:lnTo>
                  <a:lnTo>
                    <a:pt x="2581141" y="2581141"/>
                  </a:lnTo>
                  <a:lnTo>
                    <a:pt x="2612246" y="2549110"/>
                  </a:lnTo>
                  <a:lnTo>
                    <a:pt x="2642401" y="2516175"/>
                  </a:lnTo>
                  <a:lnTo>
                    <a:pt x="2671586" y="2482358"/>
                  </a:lnTo>
                  <a:lnTo>
                    <a:pt x="2699779" y="2447680"/>
                  </a:lnTo>
                  <a:lnTo>
                    <a:pt x="2726956" y="2412165"/>
                  </a:lnTo>
                  <a:lnTo>
                    <a:pt x="2753096" y="2375834"/>
                  </a:lnTo>
                  <a:lnTo>
                    <a:pt x="2778177" y="2338709"/>
                  </a:lnTo>
                  <a:lnTo>
                    <a:pt x="2802176" y="2300813"/>
                  </a:lnTo>
                  <a:lnTo>
                    <a:pt x="2825072" y="2262167"/>
                  </a:lnTo>
                  <a:lnTo>
                    <a:pt x="2846842" y="2222795"/>
                  </a:lnTo>
                  <a:lnTo>
                    <a:pt x="2867464" y="2182717"/>
                  </a:lnTo>
                  <a:lnTo>
                    <a:pt x="2886916" y="2141956"/>
                  </a:lnTo>
                  <a:lnTo>
                    <a:pt x="2905176" y="2100535"/>
                  </a:lnTo>
                  <a:lnTo>
                    <a:pt x="2922221" y="2058475"/>
                  </a:lnTo>
                  <a:lnTo>
                    <a:pt x="2938031" y="2015798"/>
                  </a:lnTo>
                  <a:lnTo>
                    <a:pt x="2952581" y="1972527"/>
                  </a:lnTo>
                  <a:lnTo>
                    <a:pt x="2965851" y="1928684"/>
                  </a:lnTo>
                  <a:lnTo>
                    <a:pt x="2977818" y="1884290"/>
                  </a:lnTo>
                  <a:lnTo>
                    <a:pt x="2988461" y="1839369"/>
                  </a:lnTo>
                  <a:lnTo>
                    <a:pt x="2997756" y="1793942"/>
                  </a:lnTo>
                  <a:lnTo>
                    <a:pt x="3005681" y="1748031"/>
                  </a:lnTo>
                  <a:lnTo>
                    <a:pt x="3012216" y="1701659"/>
                  </a:lnTo>
                  <a:lnTo>
                    <a:pt x="3017337" y="1654848"/>
                  </a:lnTo>
                  <a:lnTo>
                    <a:pt x="3021022" y="1607619"/>
                  </a:lnTo>
                  <a:lnTo>
                    <a:pt x="3023249" y="1559995"/>
                  </a:lnTo>
                  <a:lnTo>
                    <a:pt x="3023997" y="1511998"/>
                  </a:lnTo>
                  <a:lnTo>
                    <a:pt x="3023249" y="1464001"/>
                  </a:lnTo>
                  <a:lnTo>
                    <a:pt x="3021022" y="1416377"/>
                  </a:lnTo>
                  <a:lnTo>
                    <a:pt x="3017337" y="1369148"/>
                  </a:lnTo>
                  <a:lnTo>
                    <a:pt x="3012216" y="1322337"/>
                  </a:lnTo>
                  <a:lnTo>
                    <a:pt x="3005681" y="1275965"/>
                  </a:lnTo>
                  <a:lnTo>
                    <a:pt x="2997756" y="1230054"/>
                  </a:lnTo>
                  <a:lnTo>
                    <a:pt x="2988461" y="1184627"/>
                  </a:lnTo>
                  <a:lnTo>
                    <a:pt x="2977818" y="1139706"/>
                  </a:lnTo>
                  <a:lnTo>
                    <a:pt x="2965851" y="1095312"/>
                  </a:lnTo>
                  <a:lnTo>
                    <a:pt x="2952581" y="1051469"/>
                  </a:lnTo>
                  <a:lnTo>
                    <a:pt x="2938031" y="1008198"/>
                  </a:lnTo>
                  <a:lnTo>
                    <a:pt x="2922221" y="965521"/>
                  </a:lnTo>
                  <a:lnTo>
                    <a:pt x="2905176" y="923461"/>
                  </a:lnTo>
                  <a:lnTo>
                    <a:pt x="2886916" y="882040"/>
                  </a:lnTo>
                  <a:lnTo>
                    <a:pt x="2867464" y="841279"/>
                  </a:lnTo>
                  <a:lnTo>
                    <a:pt x="2846842" y="801201"/>
                  </a:lnTo>
                  <a:lnTo>
                    <a:pt x="2825072" y="761829"/>
                  </a:lnTo>
                  <a:lnTo>
                    <a:pt x="2802176" y="723183"/>
                  </a:lnTo>
                  <a:lnTo>
                    <a:pt x="2778177" y="685287"/>
                  </a:lnTo>
                  <a:lnTo>
                    <a:pt x="2753096" y="648162"/>
                  </a:lnTo>
                  <a:lnTo>
                    <a:pt x="2726956" y="611831"/>
                  </a:lnTo>
                  <a:lnTo>
                    <a:pt x="2699779" y="576316"/>
                  </a:lnTo>
                  <a:lnTo>
                    <a:pt x="2671586" y="541638"/>
                  </a:lnTo>
                  <a:lnTo>
                    <a:pt x="2642401" y="507821"/>
                  </a:lnTo>
                  <a:lnTo>
                    <a:pt x="2612246" y="474886"/>
                  </a:lnTo>
                  <a:lnTo>
                    <a:pt x="2581141" y="442855"/>
                  </a:lnTo>
                  <a:lnTo>
                    <a:pt x="2549110" y="411750"/>
                  </a:lnTo>
                  <a:lnTo>
                    <a:pt x="2516175" y="381595"/>
                  </a:lnTo>
                  <a:lnTo>
                    <a:pt x="2482358" y="352410"/>
                  </a:lnTo>
                  <a:lnTo>
                    <a:pt x="2447680" y="324217"/>
                  </a:lnTo>
                  <a:lnTo>
                    <a:pt x="2412165" y="297040"/>
                  </a:lnTo>
                  <a:lnTo>
                    <a:pt x="2375834" y="270900"/>
                  </a:lnTo>
                  <a:lnTo>
                    <a:pt x="2338709" y="245819"/>
                  </a:lnTo>
                  <a:lnTo>
                    <a:pt x="2300813" y="221820"/>
                  </a:lnTo>
                  <a:lnTo>
                    <a:pt x="2262167" y="198924"/>
                  </a:lnTo>
                  <a:lnTo>
                    <a:pt x="2222795" y="177154"/>
                  </a:lnTo>
                  <a:lnTo>
                    <a:pt x="2182717" y="156532"/>
                  </a:lnTo>
                  <a:lnTo>
                    <a:pt x="2141956" y="137080"/>
                  </a:lnTo>
                  <a:lnTo>
                    <a:pt x="2100535" y="118820"/>
                  </a:lnTo>
                  <a:lnTo>
                    <a:pt x="2058475" y="101775"/>
                  </a:lnTo>
                  <a:lnTo>
                    <a:pt x="2015798" y="85965"/>
                  </a:lnTo>
                  <a:lnTo>
                    <a:pt x="1972527" y="71415"/>
                  </a:lnTo>
                  <a:lnTo>
                    <a:pt x="1928684" y="58145"/>
                  </a:lnTo>
                  <a:lnTo>
                    <a:pt x="1884290" y="46178"/>
                  </a:lnTo>
                  <a:lnTo>
                    <a:pt x="1839369" y="35535"/>
                  </a:lnTo>
                  <a:lnTo>
                    <a:pt x="1793942" y="26240"/>
                  </a:lnTo>
                  <a:lnTo>
                    <a:pt x="1748031" y="18315"/>
                  </a:lnTo>
                  <a:lnTo>
                    <a:pt x="1701659" y="11780"/>
                  </a:lnTo>
                  <a:lnTo>
                    <a:pt x="1654848" y="6659"/>
                  </a:lnTo>
                  <a:lnTo>
                    <a:pt x="1607619" y="2974"/>
                  </a:lnTo>
                  <a:lnTo>
                    <a:pt x="1559995" y="747"/>
                  </a:lnTo>
                  <a:lnTo>
                    <a:pt x="1511998" y="0"/>
                  </a:lnTo>
                  <a:lnTo>
                    <a:pt x="1464001" y="747"/>
                  </a:lnTo>
                  <a:lnTo>
                    <a:pt x="1416377" y="2974"/>
                  </a:lnTo>
                  <a:lnTo>
                    <a:pt x="1369148" y="6659"/>
                  </a:lnTo>
                  <a:lnTo>
                    <a:pt x="1322337" y="11780"/>
                  </a:lnTo>
                  <a:lnTo>
                    <a:pt x="1275965" y="18315"/>
                  </a:lnTo>
                  <a:lnTo>
                    <a:pt x="1230054" y="26240"/>
                  </a:lnTo>
                  <a:lnTo>
                    <a:pt x="1184627" y="35535"/>
                  </a:lnTo>
                  <a:lnTo>
                    <a:pt x="1139706" y="46178"/>
                  </a:lnTo>
                  <a:lnTo>
                    <a:pt x="1095312" y="58145"/>
                  </a:lnTo>
                  <a:lnTo>
                    <a:pt x="1051469" y="71415"/>
                  </a:lnTo>
                  <a:lnTo>
                    <a:pt x="1008198" y="85965"/>
                  </a:lnTo>
                  <a:lnTo>
                    <a:pt x="965521" y="101775"/>
                  </a:lnTo>
                  <a:lnTo>
                    <a:pt x="923461" y="118820"/>
                  </a:lnTo>
                  <a:lnTo>
                    <a:pt x="882040" y="137080"/>
                  </a:lnTo>
                  <a:lnTo>
                    <a:pt x="841279" y="156532"/>
                  </a:lnTo>
                  <a:lnTo>
                    <a:pt x="801201" y="177154"/>
                  </a:lnTo>
                  <a:lnTo>
                    <a:pt x="761829" y="198924"/>
                  </a:lnTo>
                  <a:lnTo>
                    <a:pt x="723183" y="221820"/>
                  </a:lnTo>
                  <a:lnTo>
                    <a:pt x="685287" y="245819"/>
                  </a:lnTo>
                  <a:lnTo>
                    <a:pt x="648162" y="270900"/>
                  </a:lnTo>
                  <a:lnTo>
                    <a:pt x="611831" y="297040"/>
                  </a:lnTo>
                  <a:lnTo>
                    <a:pt x="576316" y="324217"/>
                  </a:lnTo>
                  <a:lnTo>
                    <a:pt x="541638" y="352410"/>
                  </a:lnTo>
                  <a:lnTo>
                    <a:pt x="507821" y="381595"/>
                  </a:lnTo>
                  <a:lnTo>
                    <a:pt x="474886" y="411750"/>
                  </a:lnTo>
                  <a:lnTo>
                    <a:pt x="442855" y="442855"/>
                  </a:lnTo>
                  <a:lnTo>
                    <a:pt x="411750" y="474886"/>
                  </a:lnTo>
                  <a:lnTo>
                    <a:pt x="381595" y="507821"/>
                  </a:lnTo>
                  <a:lnTo>
                    <a:pt x="352410" y="541638"/>
                  </a:lnTo>
                  <a:lnTo>
                    <a:pt x="324217" y="576316"/>
                  </a:lnTo>
                  <a:lnTo>
                    <a:pt x="297040" y="611831"/>
                  </a:lnTo>
                  <a:lnTo>
                    <a:pt x="270900" y="648162"/>
                  </a:lnTo>
                  <a:lnTo>
                    <a:pt x="245819" y="685287"/>
                  </a:lnTo>
                  <a:lnTo>
                    <a:pt x="221820" y="723183"/>
                  </a:lnTo>
                  <a:lnTo>
                    <a:pt x="198924" y="761829"/>
                  </a:lnTo>
                  <a:lnTo>
                    <a:pt x="177154" y="801201"/>
                  </a:lnTo>
                  <a:lnTo>
                    <a:pt x="156532" y="841279"/>
                  </a:lnTo>
                  <a:lnTo>
                    <a:pt x="137080" y="882040"/>
                  </a:lnTo>
                  <a:lnTo>
                    <a:pt x="118820" y="923461"/>
                  </a:lnTo>
                  <a:lnTo>
                    <a:pt x="101775" y="965521"/>
                  </a:lnTo>
                  <a:lnTo>
                    <a:pt x="85965" y="1008198"/>
                  </a:lnTo>
                  <a:lnTo>
                    <a:pt x="71415" y="1051469"/>
                  </a:lnTo>
                  <a:lnTo>
                    <a:pt x="58145" y="1095312"/>
                  </a:lnTo>
                  <a:lnTo>
                    <a:pt x="46178" y="1139706"/>
                  </a:lnTo>
                  <a:lnTo>
                    <a:pt x="35535" y="1184627"/>
                  </a:lnTo>
                  <a:lnTo>
                    <a:pt x="26240" y="1230054"/>
                  </a:lnTo>
                  <a:lnTo>
                    <a:pt x="18315" y="1275965"/>
                  </a:lnTo>
                  <a:lnTo>
                    <a:pt x="11780" y="1322337"/>
                  </a:lnTo>
                  <a:lnTo>
                    <a:pt x="6659" y="1369148"/>
                  </a:lnTo>
                  <a:lnTo>
                    <a:pt x="2974" y="1416377"/>
                  </a:lnTo>
                  <a:lnTo>
                    <a:pt x="747" y="1464001"/>
                  </a:lnTo>
                  <a:lnTo>
                    <a:pt x="0" y="1511998"/>
                  </a:lnTo>
                  <a:lnTo>
                    <a:pt x="747" y="1559995"/>
                  </a:lnTo>
                  <a:lnTo>
                    <a:pt x="2974" y="1607619"/>
                  </a:lnTo>
                  <a:lnTo>
                    <a:pt x="6659" y="1654848"/>
                  </a:lnTo>
                  <a:lnTo>
                    <a:pt x="11780" y="1701659"/>
                  </a:lnTo>
                  <a:lnTo>
                    <a:pt x="18315" y="1748031"/>
                  </a:lnTo>
                  <a:lnTo>
                    <a:pt x="26240" y="1793942"/>
                  </a:lnTo>
                  <a:lnTo>
                    <a:pt x="35535" y="1839369"/>
                  </a:lnTo>
                  <a:lnTo>
                    <a:pt x="46178" y="1884290"/>
                  </a:lnTo>
                  <a:lnTo>
                    <a:pt x="58145" y="1928684"/>
                  </a:lnTo>
                  <a:lnTo>
                    <a:pt x="71415" y="1972527"/>
                  </a:lnTo>
                  <a:lnTo>
                    <a:pt x="85965" y="2015798"/>
                  </a:lnTo>
                  <a:lnTo>
                    <a:pt x="101775" y="2058475"/>
                  </a:lnTo>
                  <a:lnTo>
                    <a:pt x="118820" y="2100535"/>
                  </a:lnTo>
                  <a:lnTo>
                    <a:pt x="137080" y="2141956"/>
                  </a:lnTo>
                  <a:lnTo>
                    <a:pt x="156532" y="2182717"/>
                  </a:lnTo>
                  <a:lnTo>
                    <a:pt x="177154" y="2222795"/>
                  </a:lnTo>
                  <a:lnTo>
                    <a:pt x="198924" y="2262167"/>
                  </a:lnTo>
                  <a:lnTo>
                    <a:pt x="221820" y="2300813"/>
                  </a:lnTo>
                  <a:lnTo>
                    <a:pt x="245819" y="2338709"/>
                  </a:lnTo>
                  <a:lnTo>
                    <a:pt x="270900" y="2375834"/>
                  </a:lnTo>
                  <a:lnTo>
                    <a:pt x="297040" y="2412165"/>
                  </a:lnTo>
                  <a:lnTo>
                    <a:pt x="324217" y="2447680"/>
                  </a:lnTo>
                  <a:lnTo>
                    <a:pt x="352410" y="2482358"/>
                  </a:lnTo>
                  <a:lnTo>
                    <a:pt x="381595" y="2516175"/>
                  </a:lnTo>
                  <a:lnTo>
                    <a:pt x="411750" y="2549110"/>
                  </a:lnTo>
                  <a:lnTo>
                    <a:pt x="442855" y="2581141"/>
                  </a:lnTo>
                  <a:lnTo>
                    <a:pt x="474886" y="2612246"/>
                  </a:lnTo>
                  <a:lnTo>
                    <a:pt x="507821" y="2642401"/>
                  </a:lnTo>
                  <a:lnTo>
                    <a:pt x="541638" y="2671586"/>
                  </a:lnTo>
                  <a:lnTo>
                    <a:pt x="576316" y="2699779"/>
                  </a:lnTo>
                  <a:lnTo>
                    <a:pt x="611831" y="2726956"/>
                  </a:lnTo>
                  <a:lnTo>
                    <a:pt x="648162" y="2753096"/>
                  </a:lnTo>
                  <a:lnTo>
                    <a:pt x="685287" y="2778177"/>
                  </a:lnTo>
                  <a:lnTo>
                    <a:pt x="723183" y="2802176"/>
                  </a:lnTo>
                  <a:lnTo>
                    <a:pt x="761829" y="2825072"/>
                  </a:lnTo>
                  <a:lnTo>
                    <a:pt x="801201" y="2846842"/>
                  </a:lnTo>
                  <a:lnTo>
                    <a:pt x="841279" y="2867464"/>
                  </a:lnTo>
                  <a:lnTo>
                    <a:pt x="882040" y="2886916"/>
                  </a:lnTo>
                  <a:lnTo>
                    <a:pt x="923461" y="2905176"/>
                  </a:lnTo>
                  <a:lnTo>
                    <a:pt x="965521" y="2922221"/>
                  </a:lnTo>
                  <a:lnTo>
                    <a:pt x="1008198" y="2938031"/>
                  </a:lnTo>
                  <a:lnTo>
                    <a:pt x="1051469" y="2952581"/>
                  </a:lnTo>
                  <a:lnTo>
                    <a:pt x="1095312" y="2965851"/>
                  </a:lnTo>
                  <a:lnTo>
                    <a:pt x="1139706" y="2977818"/>
                  </a:lnTo>
                  <a:lnTo>
                    <a:pt x="1184627" y="2988461"/>
                  </a:lnTo>
                  <a:lnTo>
                    <a:pt x="1230054" y="2997756"/>
                  </a:lnTo>
                  <a:lnTo>
                    <a:pt x="1275965" y="3005681"/>
                  </a:lnTo>
                  <a:lnTo>
                    <a:pt x="1322337" y="3012216"/>
                  </a:lnTo>
                  <a:lnTo>
                    <a:pt x="1369148" y="3017337"/>
                  </a:lnTo>
                  <a:lnTo>
                    <a:pt x="1416377" y="3021022"/>
                  </a:lnTo>
                  <a:lnTo>
                    <a:pt x="1464001" y="3023249"/>
                  </a:lnTo>
                  <a:lnTo>
                    <a:pt x="1511998" y="302399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4252" y="3454946"/>
              <a:ext cx="3023997" cy="30239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74252" y="3454952"/>
              <a:ext cx="3024505" cy="3024505"/>
            </a:xfrm>
            <a:custGeom>
              <a:avLst/>
              <a:gdLst/>
              <a:ahLst/>
              <a:cxnLst/>
              <a:rect l="l" t="t" r="r" b="b"/>
              <a:pathLst>
                <a:path w="3024504" h="3024504">
                  <a:moveTo>
                    <a:pt x="1511998" y="3023997"/>
                  </a:moveTo>
                  <a:lnTo>
                    <a:pt x="1559995" y="3023249"/>
                  </a:lnTo>
                  <a:lnTo>
                    <a:pt x="1607619" y="3021022"/>
                  </a:lnTo>
                  <a:lnTo>
                    <a:pt x="1654848" y="3017337"/>
                  </a:lnTo>
                  <a:lnTo>
                    <a:pt x="1701659" y="3012216"/>
                  </a:lnTo>
                  <a:lnTo>
                    <a:pt x="1748031" y="3005681"/>
                  </a:lnTo>
                  <a:lnTo>
                    <a:pt x="1793942" y="2997756"/>
                  </a:lnTo>
                  <a:lnTo>
                    <a:pt x="1839369" y="2988461"/>
                  </a:lnTo>
                  <a:lnTo>
                    <a:pt x="1884290" y="2977818"/>
                  </a:lnTo>
                  <a:lnTo>
                    <a:pt x="1928684" y="2965851"/>
                  </a:lnTo>
                  <a:lnTo>
                    <a:pt x="1972527" y="2952581"/>
                  </a:lnTo>
                  <a:lnTo>
                    <a:pt x="2015798" y="2938031"/>
                  </a:lnTo>
                  <a:lnTo>
                    <a:pt x="2058475" y="2922221"/>
                  </a:lnTo>
                  <a:lnTo>
                    <a:pt x="2100535" y="2905176"/>
                  </a:lnTo>
                  <a:lnTo>
                    <a:pt x="2141956" y="2886916"/>
                  </a:lnTo>
                  <a:lnTo>
                    <a:pt x="2182717" y="2867464"/>
                  </a:lnTo>
                  <a:lnTo>
                    <a:pt x="2222795" y="2846842"/>
                  </a:lnTo>
                  <a:lnTo>
                    <a:pt x="2262167" y="2825072"/>
                  </a:lnTo>
                  <a:lnTo>
                    <a:pt x="2300813" y="2802176"/>
                  </a:lnTo>
                  <a:lnTo>
                    <a:pt x="2338709" y="2778177"/>
                  </a:lnTo>
                  <a:lnTo>
                    <a:pt x="2375834" y="2753096"/>
                  </a:lnTo>
                  <a:lnTo>
                    <a:pt x="2412165" y="2726956"/>
                  </a:lnTo>
                  <a:lnTo>
                    <a:pt x="2447680" y="2699779"/>
                  </a:lnTo>
                  <a:lnTo>
                    <a:pt x="2482358" y="2671586"/>
                  </a:lnTo>
                  <a:lnTo>
                    <a:pt x="2516175" y="2642401"/>
                  </a:lnTo>
                  <a:lnTo>
                    <a:pt x="2549110" y="2612246"/>
                  </a:lnTo>
                  <a:lnTo>
                    <a:pt x="2581141" y="2581141"/>
                  </a:lnTo>
                  <a:lnTo>
                    <a:pt x="2612246" y="2549110"/>
                  </a:lnTo>
                  <a:lnTo>
                    <a:pt x="2642401" y="2516175"/>
                  </a:lnTo>
                  <a:lnTo>
                    <a:pt x="2671586" y="2482358"/>
                  </a:lnTo>
                  <a:lnTo>
                    <a:pt x="2699779" y="2447680"/>
                  </a:lnTo>
                  <a:lnTo>
                    <a:pt x="2726956" y="2412165"/>
                  </a:lnTo>
                  <a:lnTo>
                    <a:pt x="2753096" y="2375834"/>
                  </a:lnTo>
                  <a:lnTo>
                    <a:pt x="2778177" y="2338709"/>
                  </a:lnTo>
                  <a:lnTo>
                    <a:pt x="2802176" y="2300813"/>
                  </a:lnTo>
                  <a:lnTo>
                    <a:pt x="2825072" y="2262167"/>
                  </a:lnTo>
                  <a:lnTo>
                    <a:pt x="2846842" y="2222795"/>
                  </a:lnTo>
                  <a:lnTo>
                    <a:pt x="2867464" y="2182717"/>
                  </a:lnTo>
                  <a:lnTo>
                    <a:pt x="2886916" y="2141956"/>
                  </a:lnTo>
                  <a:lnTo>
                    <a:pt x="2905176" y="2100535"/>
                  </a:lnTo>
                  <a:lnTo>
                    <a:pt x="2922221" y="2058475"/>
                  </a:lnTo>
                  <a:lnTo>
                    <a:pt x="2938031" y="2015798"/>
                  </a:lnTo>
                  <a:lnTo>
                    <a:pt x="2952581" y="1972527"/>
                  </a:lnTo>
                  <a:lnTo>
                    <a:pt x="2965851" y="1928684"/>
                  </a:lnTo>
                  <a:lnTo>
                    <a:pt x="2977818" y="1884290"/>
                  </a:lnTo>
                  <a:lnTo>
                    <a:pt x="2988461" y="1839369"/>
                  </a:lnTo>
                  <a:lnTo>
                    <a:pt x="2997756" y="1793942"/>
                  </a:lnTo>
                  <a:lnTo>
                    <a:pt x="3005681" y="1748031"/>
                  </a:lnTo>
                  <a:lnTo>
                    <a:pt x="3012216" y="1701659"/>
                  </a:lnTo>
                  <a:lnTo>
                    <a:pt x="3017337" y="1654848"/>
                  </a:lnTo>
                  <a:lnTo>
                    <a:pt x="3021022" y="1607619"/>
                  </a:lnTo>
                  <a:lnTo>
                    <a:pt x="3023249" y="1559995"/>
                  </a:lnTo>
                  <a:lnTo>
                    <a:pt x="3023997" y="1511998"/>
                  </a:lnTo>
                  <a:lnTo>
                    <a:pt x="3023249" y="1464001"/>
                  </a:lnTo>
                  <a:lnTo>
                    <a:pt x="3021022" y="1416377"/>
                  </a:lnTo>
                  <a:lnTo>
                    <a:pt x="3017337" y="1369148"/>
                  </a:lnTo>
                  <a:lnTo>
                    <a:pt x="3012216" y="1322337"/>
                  </a:lnTo>
                  <a:lnTo>
                    <a:pt x="3005681" y="1275965"/>
                  </a:lnTo>
                  <a:lnTo>
                    <a:pt x="2997756" y="1230054"/>
                  </a:lnTo>
                  <a:lnTo>
                    <a:pt x="2988461" y="1184627"/>
                  </a:lnTo>
                  <a:lnTo>
                    <a:pt x="2977818" y="1139706"/>
                  </a:lnTo>
                  <a:lnTo>
                    <a:pt x="2965851" y="1095312"/>
                  </a:lnTo>
                  <a:lnTo>
                    <a:pt x="2952581" y="1051469"/>
                  </a:lnTo>
                  <a:lnTo>
                    <a:pt x="2938031" y="1008198"/>
                  </a:lnTo>
                  <a:lnTo>
                    <a:pt x="2922221" y="965521"/>
                  </a:lnTo>
                  <a:lnTo>
                    <a:pt x="2905176" y="923461"/>
                  </a:lnTo>
                  <a:lnTo>
                    <a:pt x="2886916" y="882040"/>
                  </a:lnTo>
                  <a:lnTo>
                    <a:pt x="2867464" y="841279"/>
                  </a:lnTo>
                  <a:lnTo>
                    <a:pt x="2846842" y="801201"/>
                  </a:lnTo>
                  <a:lnTo>
                    <a:pt x="2825072" y="761829"/>
                  </a:lnTo>
                  <a:lnTo>
                    <a:pt x="2802176" y="723183"/>
                  </a:lnTo>
                  <a:lnTo>
                    <a:pt x="2778177" y="685287"/>
                  </a:lnTo>
                  <a:lnTo>
                    <a:pt x="2753096" y="648162"/>
                  </a:lnTo>
                  <a:lnTo>
                    <a:pt x="2726956" y="611831"/>
                  </a:lnTo>
                  <a:lnTo>
                    <a:pt x="2699779" y="576316"/>
                  </a:lnTo>
                  <a:lnTo>
                    <a:pt x="2671586" y="541638"/>
                  </a:lnTo>
                  <a:lnTo>
                    <a:pt x="2642401" y="507821"/>
                  </a:lnTo>
                  <a:lnTo>
                    <a:pt x="2612246" y="474886"/>
                  </a:lnTo>
                  <a:lnTo>
                    <a:pt x="2581141" y="442855"/>
                  </a:lnTo>
                  <a:lnTo>
                    <a:pt x="2549110" y="411750"/>
                  </a:lnTo>
                  <a:lnTo>
                    <a:pt x="2516175" y="381595"/>
                  </a:lnTo>
                  <a:lnTo>
                    <a:pt x="2482358" y="352410"/>
                  </a:lnTo>
                  <a:lnTo>
                    <a:pt x="2447680" y="324217"/>
                  </a:lnTo>
                  <a:lnTo>
                    <a:pt x="2412165" y="297040"/>
                  </a:lnTo>
                  <a:lnTo>
                    <a:pt x="2375834" y="270900"/>
                  </a:lnTo>
                  <a:lnTo>
                    <a:pt x="2338709" y="245819"/>
                  </a:lnTo>
                  <a:lnTo>
                    <a:pt x="2300813" y="221820"/>
                  </a:lnTo>
                  <a:lnTo>
                    <a:pt x="2262167" y="198924"/>
                  </a:lnTo>
                  <a:lnTo>
                    <a:pt x="2222795" y="177154"/>
                  </a:lnTo>
                  <a:lnTo>
                    <a:pt x="2182717" y="156532"/>
                  </a:lnTo>
                  <a:lnTo>
                    <a:pt x="2141956" y="137080"/>
                  </a:lnTo>
                  <a:lnTo>
                    <a:pt x="2100535" y="118820"/>
                  </a:lnTo>
                  <a:lnTo>
                    <a:pt x="2058475" y="101775"/>
                  </a:lnTo>
                  <a:lnTo>
                    <a:pt x="2015798" y="85965"/>
                  </a:lnTo>
                  <a:lnTo>
                    <a:pt x="1972527" y="71415"/>
                  </a:lnTo>
                  <a:lnTo>
                    <a:pt x="1928684" y="58145"/>
                  </a:lnTo>
                  <a:lnTo>
                    <a:pt x="1884290" y="46178"/>
                  </a:lnTo>
                  <a:lnTo>
                    <a:pt x="1839369" y="35535"/>
                  </a:lnTo>
                  <a:lnTo>
                    <a:pt x="1793942" y="26240"/>
                  </a:lnTo>
                  <a:lnTo>
                    <a:pt x="1748031" y="18315"/>
                  </a:lnTo>
                  <a:lnTo>
                    <a:pt x="1701659" y="11780"/>
                  </a:lnTo>
                  <a:lnTo>
                    <a:pt x="1654848" y="6659"/>
                  </a:lnTo>
                  <a:lnTo>
                    <a:pt x="1607619" y="2974"/>
                  </a:lnTo>
                  <a:lnTo>
                    <a:pt x="1559995" y="747"/>
                  </a:lnTo>
                  <a:lnTo>
                    <a:pt x="1511998" y="0"/>
                  </a:lnTo>
                  <a:lnTo>
                    <a:pt x="1464001" y="747"/>
                  </a:lnTo>
                  <a:lnTo>
                    <a:pt x="1416377" y="2974"/>
                  </a:lnTo>
                  <a:lnTo>
                    <a:pt x="1369148" y="6659"/>
                  </a:lnTo>
                  <a:lnTo>
                    <a:pt x="1322337" y="11780"/>
                  </a:lnTo>
                  <a:lnTo>
                    <a:pt x="1275965" y="18315"/>
                  </a:lnTo>
                  <a:lnTo>
                    <a:pt x="1230054" y="26240"/>
                  </a:lnTo>
                  <a:lnTo>
                    <a:pt x="1184627" y="35535"/>
                  </a:lnTo>
                  <a:lnTo>
                    <a:pt x="1139706" y="46178"/>
                  </a:lnTo>
                  <a:lnTo>
                    <a:pt x="1095312" y="58145"/>
                  </a:lnTo>
                  <a:lnTo>
                    <a:pt x="1051469" y="71415"/>
                  </a:lnTo>
                  <a:lnTo>
                    <a:pt x="1008198" y="85965"/>
                  </a:lnTo>
                  <a:lnTo>
                    <a:pt x="965521" y="101775"/>
                  </a:lnTo>
                  <a:lnTo>
                    <a:pt x="923461" y="118820"/>
                  </a:lnTo>
                  <a:lnTo>
                    <a:pt x="882040" y="137080"/>
                  </a:lnTo>
                  <a:lnTo>
                    <a:pt x="841279" y="156532"/>
                  </a:lnTo>
                  <a:lnTo>
                    <a:pt x="801201" y="177154"/>
                  </a:lnTo>
                  <a:lnTo>
                    <a:pt x="761829" y="198924"/>
                  </a:lnTo>
                  <a:lnTo>
                    <a:pt x="723183" y="221820"/>
                  </a:lnTo>
                  <a:lnTo>
                    <a:pt x="685287" y="245819"/>
                  </a:lnTo>
                  <a:lnTo>
                    <a:pt x="648162" y="270900"/>
                  </a:lnTo>
                  <a:lnTo>
                    <a:pt x="611831" y="297040"/>
                  </a:lnTo>
                  <a:lnTo>
                    <a:pt x="576316" y="324217"/>
                  </a:lnTo>
                  <a:lnTo>
                    <a:pt x="541638" y="352410"/>
                  </a:lnTo>
                  <a:lnTo>
                    <a:pt x="507821" y="381595"/>
                  </a:lnTo>
                  <a:lnTo>
                    <a:pt x="474886" y="411750"/>
                  </a:lnTo>
                  <a:lnTo>
                    <a:pt x="442855" y="442855"/>
                  </a:lnTo>
                  <a:lnTo>
                    <a:pt x="411750" y="474886"/>
                  </a:lnTo>
                  <a:lnTo>
                    <a:pt x="381595" y="507821"/>
                  </a:lnTo>
                  <a:lnTo>
                    <a:pt x="352410" y="541638"/>
                  </a:lnTo>
                  <a:lnTo>
                    <a:pt x="324217" y="576316"/>
                  </a:lnTo>
                  <a:lnTo>
                    <a:pt x="297040" y="611831"/>
                  </a:lnTo>
                  <a:lnTo>
                    <a:pt x="270900" y="648162"/>
                  </a:lnTo>
                  <a:lnTo>
                    <a:pt x="245819" y="685287"/>
                  </a:lnTo>
                  <a:lnTo>
                    <a:pt x="221820" y="723183"/>
                  </a:lnTo>
                  <a:lnTo>
                    <a:pt x="198924" y="761829"/>
                  </a:lnTo>
                  <a:lnTo>
                    <a:pt x="177154" y="801201"/>
                  </a:lnTo>
                  <a:lnTo>
                    <a:pt x="156532" y="841279"/>
                  </a:lnTo>
                  <a:lnTo>
                    <a:pt x="137080" y="882040"/>
                  </a:lnTo>
                  <a:lnTo>
                    <a:pt x="118820" y="923461"/>
                  </a:lnTo>
                  <a:lnTo>
                    <a:pt x="101775" y="965521"/>
                  </a:lnTo>
                  <a:lnTo>
                    <a:pt x="85965" y="1008198"/>
                  </a:lnTo>
                  <a:lnTo>
                    <a:pt x="71415" y="1051469"/>
                  </a:lnTo>
                  <a:lnTo>
                    <a:pt x="58145" y="1095312"/>
                  </a:lnTo>
                  <a:lnTo>
                    <a:pt x="46178" y="1139706"/>
                  </a:lnTo>
                  <a:lnTo>
                    <a:pt x="35535" y="1184627"/>
                  </a:lnTo>
                  <a:lnTo>
                    <a:pt x="26240" y="1230054"/>
                  </a:lnTo>
                  <a:lnTo>
                    <a:pt x="18315" y="1275965"/>
                  </a:lnTo>
                  <a:lnTo>
                    <a:pt x="11780" y="1322337"/>
                  </a:lnTo>
                  <a:lnTo>
                    <a:pt x="6659" y="1369148"/>
                  </a:lnTo>
                  <a:lnTo>
                    <a:pt x="2974" y="1416377"/>
                  </a:lnTo>
                  <a:lnTo>
                    <a:pt x="747" y="1464001"/>
                  </a:lnTo>
                  <a:lnTo>
                    <a:pt x="0" y="1511998"/>
                  </a:lnTo>
                  <a:lnTo>
                    <a:pt x="747" y="1559995"/>
                  </a:lnTo>
                  <a:lnTo>
                    <a:pt x="2974" y="1607619"/>
                  </a:lnTo>
                  <a:lnTo>
                    <a:pt x="6659" y="1654848"/>
                  </a:lnTo>
                  <a:lnTo>
                    <a:pt x="11780" y="1701659"/>
                  </a:lnTo>
                  <a:lnTo>
                    <a:pt x="18315" y="1748031"/>
                  </a:lnTo>
                  <a:lnTo>
                    <a:pt x="26240" y="1793942"/>
                  </a:lnTo>
                  <a:lnTo>
                    <a:pt x="35535" y="1839369"/>
                  </a:lnTo>
                  <a:lnTo>
                    <a:pt x="46178" y="1884290"/>
                  </a:lnTo>
                  <a:lnTo>
                    <a:pt x="58145" y="1928684"/>
                  </a:lnTo>
                  <a:lnTo>
                    <a:pt x="71415" y="1972527"/>
                  </a:lnTo>
                  <a:lnTo>
                    <a:pt x="85965" y="2015798"/>
                  </a:lnTo>
                  <a:lnTo>
                    <a:pt x="101775" y="2058475"/>
                  </a:lnTo>
                  <a:lnTo>
                    <a:pt x="118820" y="2100535"/>
                  </a:lnTo>
                  <a:lnTo>
                    <a:pt x="137080" y="2141956"/>
                  </a:lnTo>
                  <a:lnTo>
                    <a:pt x="156532" y="2182717"/>
                  </a:lnTo>
                  <a:lnTo>
                    <a:pt x="177154" y="2222795"/>
                  </a:lnTo>
                  <a:lnTo>
                    <a:pt x="198924" y="2262167"/>
                  </a:lnTo>
                  <a:lnTo>
                    <a:pt x="221820" y="2300813"/>
                  </a:lnTo>
                  <a:lnTo>
                    <a:pt x="245819" y="2338709"/>
                  </a:lnTo>
                  <a:lnTo>
                    <a:pt x="270900" y="2375834"/>
                  </a:lnTo>
                  <a:lnTo>
                    <a:pt x="297040" y="2412165"/>
                  </a:lnTo>
                  <a:lnTo>
                    <a:pt x="324217" y="2447680"/>
                  </a:lnTo>
                  <a:lnTo>
                    <a:pt x="352410" y="2482358"/>
                  </a:lnTo>
                  <a:lnTo>
                    <a:pt x="381595" y="2516175"/>
                  </a:lnTo>
                  <a:lnTo>
                    <a:pt x="411750" y="2549110"/>
                  </a:lnTo>
                  <a:lnTo>
                    <a:pt x="442855" y="2581141"/>
                  </a:lnTo>
                  <a:lnTo>
                    <a:pt x="474886" y="2612246"/>
                  </a:lnTo>
                  <a:lnTo>
                    <a:pt x="507821" y="2642401"/>
                  </a:lnTo>
                  <a:lnTo>
                    <a:pt x="541638" y="2671586"/>
                  </a:lnTo>
                  <a:lnTo>
                    <a:pt x="576316" y="2699779"/>
                  </a:lnTo>
                  <a:lnTo>
                    <a:pt x="611831" y="2726956"/>
                  </a:lnTo>
                  <a:lnTo>
                    <a:pt x="648162" y="2753096"/>
                  </a:lnTo>
                  <a:lnTo>
                    <a:pt x="685287" y="2778177"/>
                  </a:lnTo>
                  <a:lnTo>
                    <a:pt x="723183" y="2802176"/>
                  </a:lnTo>
                  <a:lnTo>
                    <a:pt x="761829" y="2825072"/>
                  </a:lnTo>
                  <a:lnTo>
                    <a:pt x="801201" y="2846842"/>
                  </a:lnTo>
                  <a:lnTo>
                    <a:pt x="841279" y="2867464"/>
                  </a:lnTo>
                  <a:lnTo>
                    <a:pt x="882040" y="2886916"/>
                  </a:lnTo>
                  <a:lnTo>
                    <a:pt x="923461" y="2905176"/>
                  </a:lnTo>
                  <a:lnTo>
                    <a:pt x="965521" y="2922221"/>
                  </a:lnTo>
                  <a:lnTo>
                    <a:pt x="1008198" y="2938031"/>
                  </a:lnTo>
                  <a:lnTo>
                    <a:pt x="1051469" y="2952581"/>
                  </a:lnTo>
                  <a:lnTo>
                    <a:pt x="1095312" y="2965851"/>
                  </a:lnTo>
                  <a:lnTo>
                    <a:pt x="1139706" y="2977818"/>
                  </a:lnTo>
                  <a:lnTo>
                    <a:pt x="1184627" y="2988461"/>
                  </a:lnTo>
                  <a:lnTo>
                    <a:pt x="1230054" y="2997756"/>
                  </a:lnTo>
                  <a:lnTo>
                    <a:pt x="1275965" y="3005681"/>
                  </a:lnTo>
                  <a:lnTo>
                    <a:pt x="1322337" y="3012216"/>
                  </a:lnTo>
                  <a:lnTo>
                    <a:pt x="1369148" y="3017337"/>
                  </a:lnTo>
                  <a:lnTo>
                    <a:pt x="1416377" y="3021022"/>
                  </a:lnTo>
                  <a:lnTo>
                    <a:pt x="1464001" y="3023249"/>
                  </a:lnTo>
                  <a:lnTo>
                    <a:pt x="1511998" y="302399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4491" y="3142454"/>
              <a:ext cx="1223517" cy="7974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96595" y="4129561"/>
              <a:ext cx="2368550" cy="2368550"/>
            </a:xfrm>
            <a:custGeom>
              <a:avLst/>
              <a:gdLst/>
              <a:ahLst/>
              <a:cxnLst/>
              <a:rect l="l" t="t" r="r" b="b"/>
              <a:pathLst>
                <a:path w="2368550" h="2368550">
                  <a:moveTo>
                    <a:pt x="1184224" y="0"/>
                  </a:moveTo>
                  <a:lnTo>
                    <a:pt x="1136595" y="940"/>
                  </a:lnTo>
                  <a:lnTo>
                    <a:pt x="1089444" y="3737"/>
                  </a:lnTo>
                  <a:lnTo>
                    <a:pt x="1042805" y="8356"/>
                  </a:lnTo>
                  <a:lnTo>
                    <a:pt x="996715" y="14762"/>
                  </a:lnTo>
                  <a:lnTo>
                    <a:pt x="951208" y="22918"/>
                  </a:lnTo>
                  <a:lnTo>
                    <a:pt x="906320" y="32790"/>
                  </a:lnTo>
                  <a:lnTo>
                    <a:pt x="862086" y="44342"/>
                  </a:lnTo>
                  <a:lnTo>
                    <a:pt x="818542" y="57539"/>
                  </a:lnTo>
                  <a:lnTo>
                    <a:pt x="775723" y="72345"/>
                  </a:lnTo>
                  <a:lnTo>
                    <a:pt x="733664" y="88725"/>
                  </a:lnTo>
                  <a:lnTo>
                    <a:pt x="692401" y="106644"/>
                  </a:lnTo>
                  <a:lnTo>
                    <a:pt x="651969" y="126067"/>
                  </a:lnTo>
                  <a:lnTo>
                    <a:pt x="612403" y="146957"/>
                  </a:lnTo>
                  <a:lnTo>
                    <a:pt x="573740" y="169280"/>
                  </a:lnTo>
                  <a:lnTo>
                    <a:pt x="536013" y="193000"/>
                  </a:lnTo>
                  <a:lnTo>
                    <a:pt x="499259" y="218081"/>
                  </a:lnTo>
                  <a:lnTo>
                    <a:pt x="463514" y="244489"/>
                  </a:lnTo>
                  <a:lnTo>
                    <a:pt x="428811" y="272188"/>
                  </a:lnTo>
                  <a:lnTo>
                    <a:pt x="395188" y="301143"/>
                  </a:lnTo>
                  <a:lnTo>
                    <a:pt x="362678" y="331318"/>
                  </a:lnTo>
                  <a:lnTo>
                    <a:pt x="331318" y="362678"/>
                  </a:lnTo>
                  <a:lnTo>
                    <a:pt x="301143" y="395188"/>
                  </a:lnTo>
                  <a:lnTo>
                    <a:pt x="272188" y="428811"/>
                  </a:lnTo>
                  <a:lnTo>
                    <a:pt x="244489" y="463514"/>
                  </a:lnTo>
                  <a:lnTo>
                    <a:pt x="218081" y="499259"/>
                  </a:lnTo>
                  <a:lnTo>
                    <a:pt x="193000" y="536013"/>
                  </a:lnTo>
                  <a:lnTo>
                    <a:pt x="169280" y="573740"/>
                  </a:lnTo>
                  <a:lnTo>
                    <a:pt x="146957" y="612403"/>
                  </a:lnTo>
                  <a:lnTo>
                    <a:pt x="126067" y="651969"/>
                  </a:lnTo>
                  <a:lnTo>
                    <a:pt x="106644" y="692401"/>
                  </a:lnTo>
                  <a:lnTo>
                    <a:pt x="88725" y="733664"/>
                  </a:lnTo>
                  <a:lnTo>
                    <a:pt x="72345" y="775723"/>
                  </a:lnTo>
                  <a:lnTo>
                    <a:pt x="57539" y="818542"/>
                  </a:lnTo>
                  <a:lnTo>
                    <a:pt x="44342" y="862086"/>
                  </a:lnTo>
                  <a:lnTo>
                    <a:pt x="32790" y="906320"/>
                  </a:lnTo>
                  <a:lnTo>
                    <a:pt x="22918" y="951208"/>
                  </a:lnTo>
                  <a:lnTo>
                    <a:pt x="14762" y="996715"/>
                  </a:lnTo>
                  <a:lnTo>
                    <a:pt x="8356" y="1042805"/>
                  </a:lnTo>
                  <a:lnTo>
                    <a:pt x="3737" y="1089444"/>
                  </a:lnTo>
                  <a:lnTo>
                    <a:pt x="940" y="1136595"/>
                  </a:lnTo>
                  <a:lnTo>
                    <a:pt x="0" y="1184224"/>
                  </a:lnTo>
                  <a:lnTo>
                    <a:pt x="940" y="1231852"/>
                  </a:lnTo>
                  <a:lnTo>
                    <a:pt x="3737" y="1279004"/>
                  </a:lnTo>
                  <a:lnTo>
                    <a:pt x="8356" y="1325642"/>
                  </a:lnTo>
                  <a:lnTo>
                    <a:pt x="14762" y="1371732"/>
                  </a:lnTo>
                  <a:lnTo>
                    <a:pt x="22918" y="1417239"/>
                  </a:lnTo>
                  <a:lnTo>
                    <a:pt x="32790" y="1462127"/>
                  </a:lnTo>
                  <a:lnTo>
                    <a:pt x="44342" y="1506361"/>
                  </a:lnTo>
                  <a:lnTo>
                    <a:pt x="57539" y="1549905"/>
                  </a:lnTo>
                  <a:lnTo>
                    <a:pt x="72345" y="1592725"/>
                  </a:lnTo>
                  <a:lnTo>
                    <a:pt x="88725" y="1634784"/>
                  </a:lnTo>
                  <a:lnTo>
                    <a:pt x="106644" y="1676047"/>
                  </a:lnTo>
                  <a:lnTo>
                    <a:pt x="126067" y="1716479"/>
                  </a:lnTo>
                  <a:lnTo>
                    <a:pt x="146957" y="1756044"/>
                  </a:lnTo>
                  <a:lnTo>
                    <a:pt x="169280" y="1794708"/>
                  </a:lnTo>
                  <a:lnTo>
                    <a:pt x="193000" y="1832434"/>
                  </a:lnTo>
                  <a:lnTo>
                    <a:pt x="218081" y="1869188"/>
                  </a:lnTo>
                  <a:lnTo>
                    <a:pt x="244489" y="1904934"/>
                  </a:lnTo>
                  <a:lnTo>
                    <a:pt x="272188" y="1939636"/>
                  </a:lnTo>
                  <a:lnTo>
                    <a:pt x="301143" y="1973260"/>
                  </a:lnTo>
                  <a:lnTo>
                    <a:pt x="331318" y="2005769"/>
                  </a:lnTo>
                  <a:lnTo>
                    <a:pt x="362678" y="2037129"/>
                  </a:lnTo>
                  <a:lnTo>
                    <a:pt x="395188" y="2067304"/>
                  </a:lnTo>
                  <a:lnTo>
                    <a:pt x="428811" y="2096259"/>
                  </a:lnTo>
                  <a:lnTo>
                    <a:pt x="463514" y="2123958"/>
                  </a:lnTo>
                  <a:lnTo>
                    <a:pt x="499259" y="2150366"/>
                  </a:lnTo>
                  <a:lnTo>
                    <a:pt x="536013" y="2175448"/>
                  </a:lnTo>
                  <a:lnTo>
                    <a:pt x="573740" y="2199168"/>
                  </a:lnTo>
                  <a:lnTo>
                    <a:pt x="612403" y="2221490"/>
                  </a:lnTo>
                  <a:lnTo>
                    <a:pt x="651969" y="2242381"/>
                  </a:lnTo>
                  <a:lnTo>
                    <a:pt x="692401" y="2261803"/>
                  </a:lnTo>
                  <a:lnTo>
                    <a:pt x="733664" y="2279722"/>
                  </a:lnTo>
                  <a:lnTo>
                    <a:pt x="775723" y="2296102"/>
                  </a:lnTo>
                  <a:lnTo>
                    <a:pt x="818542" y="2310909"/>
                  </a:lnTo>
                  <a:lnTo>
                    <a:pt x="862086" y="2324105"/>
                  </a:lnTo>
                  <a:lnTo>
                    <a:pt x="906320" y="2335658"/>
                  </a:lnTo>
                  <a:lnTo>
                    <a:pt x="951208" y="2345529"/>
                  </a:lnTo>
                  <a:lnTo>
                    <a:pt x="996715" y="2353686"/>
                  </a:lnTo>
                  <a:lnTo>
                    <a:pt x="1042805" y="2360091"/>
                  </a:lnTo>
                  <a:lnTo>
                    <a:pt x="1089444" y="2364710"/>
                  </a:lnTo>
                  <a:lnTo>
                    <a:pt x="1136595" y="2367508"/>
                  </a:lnTo>
                  <a:lnTo>
                    <a:pt x="1184224" y="2368448"/>
                  </a:lnTo>
                  <a:lnTo>
                    <a:pt x="1231852" y="2367508"/>
                  </a:lnTo>
                  <a:lnTo>
                    <a:pt x="1279004" y="2364710"/>
                  </a:lnTo>
                  <a:lnTo>
                    <a:pt x="1325642" y="2360091"/>
                  </a:lnTo>
                  <a:lnTo>
                    <a:pt x="1371732" y="2353686"/>
                  </a:lnTo>
                  <a:lnTo>
                    <a:pt x="1417239" y="2345529"/>
                  </a:lnTo>
                  <a:lnTo>
                    <a:pt x="1462127" y="2335658"/>
                  </a:lnTo>
                  <a:lnTo>
                    <a:pt x="1506361" y="2324105"/>
                  </a:lnTo>
                  <a:lnTo>
                    <a:pt x="1549905" y="2310909"/>
                  </a:lnTo>
                  <a:lnTo>
                    <a:pt x="1592725" y="2296102"/>
                  </a:lnTo>
                  <a:lnTo>
                    <a:pt x="1634784" y="2279722"/>
                  </a:lnTo>
                  <a:lnTo>
                    <a:pt x="1676047" y="2261803"/>
                  </a:lnTo>
                  <a:lnTo>
                    <a:pt x="1716479" y="2242381"/>
                  </a:lnTo>
                  <a:lnTo>
                    <a:pt x="1756044" y="2221490"/>
                  </a:lnTo>
                  <a:lnTo>
                    <a:pt x="1794708" y="2199168"/>
                  </a:lnTo>
                  <a:lnTo>
                    <a:pt x="1832434" y="2175448"/>
                  </a:lnTo>
                  <a:lnTo>
                    <a:pt x="1869188" y="2150366"/>
                  </a:lnTo>
                  <a:lnTo>
                    <a:pt x="1904934" y="2123958"/>
                  </a:lnTo>
                  <a:lnTo>
                    <a:pt x="1939636" y="2096259"/>
                  </a:lnTo>
                  <a:lnTo>
                    <a:pt x="1973260" y="2067304"/>
                  </a:lnTo>
                  <a:lnTo>
                    <a:pt x="2005769" y="2037129"/>
                  </a:lnTo>
                  <a:lnTo>
                    <a:pt x="2037129" y="2005769"/>
                  </a:lnTo>
                  <a:lnTo>
                    <a:pt x="2067304" y="1973260"/>
                  </a:lnTo>
                  <a:lnTo>
                    <a:pt x="2096259" y="1939636"/>
                  </a:lnTo>
                  <a:lnTo>
                    <a:pt x="2123958" y="1904934"/>
                  </a:lnTo>
                  <a:lnTo>
                    <a:pt x="2150366" y="1869188"/>
                  </a:lnTo>
                  <a:lnTo>
                    <a:pt x="2175448" y="1832434"/>
                  </a:lnTo>
                  <a:lnTo>
                    <a:pt x="2199168" y="1794708"/>
                  </a:lnTo>
                  <a:lnTo>
                    <a:pt x="2221490" y="1756044"/>
                  </a:lnTo>
                  <a:lnTo>
                    <a:pt x="2242381" y="1716479"/>
                  </a:lnTo>
                  <a:lnTo>
                    <a:pt x="2261803" y="1676047"/>
                  </a:lnTo>
                  <a:lnTo>
                    <a:pt x="2279722" y="1634784"/>
                  </a:lnTo>
                  <a:lnTo>
                    <a:pt x="2296102" y="1592725"/>
                  </a:lnTo>
                  <a:lnTo>
                    <a:pt x="2310909" y="1549905"/>
                  </a:lnTo>
                  <a:lnTo>
                    <a:pt x="2324105" y="1506361"/>
                  </a:lnTo>
                  <a:lnTo>
                    <a:pt x="2335658" y="1462127"/>
                  </a:lnTo>
                  <a:lnTo>
                    <a:pt x="2345529" y="1417239"/>
                  </a:lnTo>
                  <a:lnTo>
                    <a:pt x="2353686" y="1371732"/>
                  </a:lnTo>
                  <a:lnTo>
                    <a:pt x="2360091" y="1325642"/>
                  </a:lnTo>
                  <a:lnTo>
                    <a:pt x="2364710" y="1279004"/>
                  </a:lnTo>
                  <a:lnTo>
                    <a:pt x="2367508" y="1231852"/>
                  </a:lnTo>
                  <a:lnTo>
                    <a:pt x="2368448" y="1184224"/>
                  </a:lnTo>
                  <a:lnTo>
                    <a:pt x="2367508" y="1136595"/>
                  </a:lnTo>
                  <a:lnTo>
                    <a:pt x="2364710" y="1089444"/>
                  </a:lnTo>
                  <a:lnTo>
                    <a:pt x="2360091" y="1042805"/>
                  </a:lnTo>
                  <a:lnTo>
                    <a:pt x="2353686" y="996715"/>
                  </a:lnTo>
                  <a:lnTo>
                    <a:pt x="2345529" y="951208"/>
                  </a:lnTo>
                  <a:lnTo>
                    <a:pt x="2335658" y="906320"/>
                  </a:lnTo>
                  <a:lnTo>
                    <a:pt x="2324105" y="862086"/>
                  </a:lnTo>
                  <a:lnTo>
                    <a:pt x="2310909" y="818542"/>
                  </a:lnTo>
                  <a:lnTo>
                    <a:pt x="2296102" y="775723"/>
                  </a:lnTo>
                  <a:lnTo>
                    <a:pt x="2279722" y="733664"/>
                  </a:lnTo>
                  <a:lnTo>
                    <a:pt x="2261803" y="692401"/>
                  </a:lnTo>
                  <a:lnTo>
                    <a:pt x="2242381" y="651969"/>
                  </a:lnTo>
                  <a:lnTo>
                    <a:pt x="2221490" y="612403"/>
                  </a:lnTo>
                  <a:lnTo>
                    <a:pt x="2199168" y="573740"/>
                  </a:lnTo>
                  <a:lnTo>
                    <a:pt x="2175448" y="536013"/>
                  </a:lnTo>
                  <a:lnTo>
                    <a:pt x="2150366" y="499259"/>
                  </a:lnTo>
                  <a:lnTo>
                    <a:pt x="2123958" y="463514"/>
                  </a:lnTo>
                  <a:lnTo>
                    <a:pt x="2096259" y="428811"/>
                  </a:lnTo>
                  <a:lnTo>
                    <a:pt x="2067304" y="395188"/>
                  </a:lnTo>
                  <a:lnTo>
                    <a:pt x="2037129" y="362678"/>
                  </a:lnTo>
                  <a:lnTo>
                    <a:pt x="2005769" y="331318"/>
                  </a:lnTo>
                  <a:lnTo>
                    <a:pt x="1973260" y="301143"/>
                  </a:lnTo>
                  <a:lnTo>
                    <a:pt x="1939636" y="272188"/>
                  </a:lnTo>
                  <a:lnTo>
                    <a:pt x="1904934" y="244489"/>
                  </a:lnTo>
                  <a:lnTo>
                    <a:pt x="1869188" y="218081"/>
                  </a:lnTo>
                  <a:lnTo>
                    <a:pt x="1832434" y="193000"/>
                  </a:lnTo>
                  <a:lnTo>
                    <a:pt x="1794708" y="169280"/>
                  </a:lnTo>
                  <a:lnTo>
                    <a:pt x="1756044" y="146957"/>
                  </a:lnTo>
                  <a:lnTo>
                    <a:pt x="1716479" y="126067"/>
                  </a:lnTo>
                  <a:lnTo>
                    <a:pt x="1676047" y="106644"/>
                  </a:lnTo>
                  <a:lnTo>
                    <a:pt x="1634784" y="88725"/>
                  </a:lnTo>
                  <a:lnTo>
                    <a:pt x="1592725" y="72345"/>
                  </a:lnTo>
                  <a:lnTo>
                    <a:pt x="1549905" y="57539"/>
                  </a:lnTo>
                  <a:lnTo>
                    <a:pt x="1506361" y="44342"/>
                  </a:lnTo>
                  <a:lnTo>
                    <a:pt x="1462127" y="32790"/>
                  </a:lnTo>
                  <a:lnTo>
                    <a:pt x="1417239" y="22918"/>
                  </a:lnTo>
                  <a:lnTo>
                    <a:pt x="1371732" y="14762"/>
                  </a:lnTo>
                  <a:lnTo>
                    <a:pt x="1325642" y="8356"/>
                  </a:lnTo>
                  <a:lnTo>
                    <a:pt x="1279004" y="3737"/>
                  </a:lnTo>
                  <a:lnTo>
                    <a:pt x="1231852" y="940"/>
                  </a:lnTo>
                  <a:lnTo>
                    <a:pt x="1184224" y="0"/>
                  </a:lnTo>
                  <a:close/>
                </a:path>
              </a:pathLst>
            </a:custGeom>
            <a:solidFill>
              <a:srgbClr val="A1D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2225746" y="197799"/>
            <a:ext cx="8328659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2200" algn="l"/>
                <a:tab pos="3249295" algn="l"/>
                <a:tab pos="5416550" algn="l"/>
              </a:tabLst>
            </a:pPr>
            <a:r>
              <a:rPr dirty="0"/>
              <a:t>How</a:t>
            </a:r>
            <a:r>
              <a:rPr spc="-80" dirty="0"/>
              <a:t> </a:t>
            </a:r>
            <a:r>
              <a:rPr spc="-20" dirty="0"/>
              <a:t>does</a:t>
            </a:r>
            <a:r>
              <a:rPr dirty="0"/>
              <a:t>	</a:t>
            </a:r>
            <a:r>
              <a:rPr spc="-25" dirty="0"/>
              <a:t>our</a:t>
            </a:r>
            <a:r>
              <a:rPr dirty="0"/>
              <a:t>	</a:t>
            </a:r>
            <a:r>
              <a:rPr spc="-10" dirty="0"/>
              <a:t>business</a:t>
            </a:r>
            <a:r>
              <a:rPr dirty="0"/>
              <a:t>	model</a:t>
            </a:r>
            <a:r>
              <a:rPr spc="-110" dirty="0"/>
              <a:t> </a:t>
            </a:r>
            <a:r>
              <a:rPr spc="-10" dirty="0"/>
              <a:t>work?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E348D3-1110-E7D4-48B3-9401A206B1A7}"/>
              </a:ext>
            </a:extLst>
          </p:cNvPr>
          <p:cNvGrpSpPr/>
          <p:nvPr/>
        </p:nvGrpSpPr>
        <p:grpSpPr>
          <a:xfrm>
            <a:off x="359999" y="268940"/>
            <a:ext cx="1639443" cy="519430"/>
            <a:chOff x="359999" y="268940"/>
            <a:chExt cx="1639443" cy="519430"/>
          </a:xfrm>
        </p:grpSpPr>
        <p:grpSp>
          <p:nvGrpSpPr>
            <p:cNvPr id="11" name="object 11"/>
            <p:cNvGrpSpPr/>
            <p:nvPr/>
          </p:nvGrpSpPr>
          <p:grpSpPr>
            <a:xfrm>
              <a:off x="1480012" y="268940"/>
              <a:ext cx="519430" cy="519430"/>
              <a:chOff x="1480012" y="268940"/>
              <a:chExt cx="519430" cy="519430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1583822" y="372758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480012" y="268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8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" name="object 14"/>
            <p:cNvGrpSpPr/>
            <p:nvPr/>
          </p:nvGrpSpPr>
          <p:grpSpPr>
            <a:xfrm>
              <a:off x="359999" y="314142"/>
              <a:ext cx="1040765" cy="452755"/>
              <a:chOff x="359999" y="314142"/>
              <a:chExt cx="1040765" cy="452755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359994" y="314146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19210" y="365511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65119" y="365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35352" y="365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9" name="object 19"/>
              <p:cNvSpPr/>
              <p:nvPr/>
            </p:nvSpPr>
            <p:spPr>
              <a:xfrm>
                <a:off x="1080046" y="322795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128755" y="365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21" name="object 2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262919" y="365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22" name="object 22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40764" y="560854"/>
                <a:ext cx="331406" cy="205769"/>
              </a:xfrm>
              <a:prstGeom prst="rect">
                <a:avLst/>
              </a:prstGeom>
            </p:spPr>
          </p:pic>
          <p:pic>
            <p:nvPicPr>
              <p:cNvPr id="23" name="object 23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94742" y="563845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772759" y="152999"/>
            <a:ext cx="1060442" cy="61282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503344" y="4423803"/>
            <a:ext cx="1755139" cy="1755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695" marR="93980" indent="-635" algn="ctr">
              <a:lnSpc>
                <a:spcPct val="100000"/>
              </a:lnSpc>
              <a:spcBef>
                <a:spcPts val="100"/>
              </a:spcBef>
            </a:pPr>
            <a:r>
              <a:rPr sz="1900" b="1" spc="-10" dirty="0">
                <a:solidFill>
                  <a:srgbClr val="00365F"/>
                </a:solidFill>
                <a:latin typeface="Arial"/>
                <a:cs typeface="Arial"/>
              </a:rPr>
              <a:t>Schools </a:t>
            </a:r>
            <a:r>
              <a:rPr sz="1900" b="1" spc="-20" dirty="0">
                <a:solidFill>
                  <a:srgbClr val="00365F"/>
                </a:solidFill>
                <a:latin typeface="Arial"/>
                <a:cs typeface="Arial"/>
              </a:rPr>
              <a:t>Energy</a:t>
            </a:r>
            <a:r>
              <a:rPr sz="1900" b="1" spc="-6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900" b="1" spc="-40" dirty="0">
                <a:solidFill>
                  <a:srgbClr val="00365F"/>
                </a:solidFill>
                <a:latin typeface="Arial"/>
                <a:cs typeface="Arial"/>
              </a:rPr>
              <a:t>Co-</a:t>
            </a:r>
            <a:r>
              <a:rPr sz="1900" b="1" spc="-25" dirty="0">
                <a:solidFill>
                  <a:srgbClr val="00365F"/>
                </a:solidFill>
                <a:latin typeface="Arial"/>
                <a:cs typeface="Arial"/>
              </a:rPr>
              <a:t>op</a:t>
            </a:r>
            <a:endParaRPr sz="19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894"/>
              </a:spcBef>
            </a:pPr>
            <a:r>
              <a:rPr sz="1700" b="1" spc="-10" dirty="0">
                <a:solidFill>
                  <a:srgbClr val="00365F"/>
                </a:solidFill>
                <a:latin typeface="Arial"/>
                <a:cs typeface="Arial"/>
              </a:rPr>
              <a:t>Free</a:t>
            </a:r>
            <a:r>
              <a:rPr sz="1700" b="1" spc="-8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00365F"/>
                </a:solidFill>
                <a:latin typeface="Arial"/>
                <a:cs typeface="Arial"/>
              </a:rPr>
              <a:t>solar</a:t>
            </a:r>
            <a:r>
              <a:rPr sz="1700" b="1" spc="-8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00365F"/>
                </a:solidFill>
                <a:latin typeface="Arial"/>
                <a:cs typeface="Arial"/>
              </a:rPr>
              <a:t>on</a:t>
            </a:r>
            <a:r>
              <a:rPr sz="1700" b="1" spc="-85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700" b="1" spc="-40" dirty="0">
                <a:solidFill>
                  <a:srgbClr val="EB5893"/>
                </a:solidFill>
                <a:latin typeface="Arial"/>
                <a:cs typeface="Arial"/>
              </a:rPr>
              <a:t>110 </a:t>
            </a:r>
            <a:r>
              <a:rPr sz="1700" b="1" spc="-20" dirty="0">
                <a:solidFill>
                  <a:srgbClr val="EB5893"/>
                </a:solidFill>
                <a:latin typeface="Arial"/>
                <a:cs typeface="Arial"/>
              </a:rPr>
              <a:t>schools</a:t>
            </a:r>
            <a:r>
              <a:rPr sz="1700" b="1" spc="-80" dirty="0">
                <a:solidFill>
                  <a:srgbClr val="EB589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00365F"/>
                </a:solidFill>
                <a:latin typeface="Arial"/>
                <a:cs typeface="Arial"/>
              </a:rPr>
              <a:t>saving them</a:t>
            </a:r>
            <a:r>
              <a:rPr sz="1700" b="1" spc="-10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EB5893"/>
                </a:solidFill>
                <a:latin typeface="Arial"/>
                <a:cs typeface="Arial"/>
              </a:rPr>
              <a:t>£500,000 </a:t>
            </a:r>
            <a:r>
              <a:rPr sz="1700" b="1" spc="-20" dirty="0">
                <a:solidFill>
                  <a:srgbClr val="00365F"/>
                </a:solidFill>
                <a:latin typeface="Arial"/>
                <a:cs typeface="Arial"/>
              </a:rPr>
              <a:t>every</a:t>
            </a:r>
            <a:r>
              <a:rPr sz="1700" b="1" spc="-60" dirty="0">
                <a:solidFill>
                  <a:srgbClr val="00365F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00365F"/>
                </a:solidFill>
                <a:latin typeface="Arial"/>
                <a:cs typeface="Arial"/>
              </a:rPr>
              <a:t>year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34454" y="1294917"/>
            <a:ext cx="5494655" cy="2188210"/>
          </a:xfrm>
          <a:prstGeom prst="rect">
            <a:avLst/>
          </a:prstGeom>
          <a:solidFill>
            <a:srgbClr val="3F65B0"/>
          </a:solidFill>
        </p:spPr>
        <p:txBody>
          <a:bodyPr vert="horz" wrap="square" lIns="0" tIns="113030" rIns="0" bIns="0" rtlCol="0">
            <a:spAutoFit/>
          </a:bodyPr>
          <a:lstStyle/>
          <a:p>
            <a:pPr marL="238125" marR="632460">
              <a:lnSpc>
                <a:spcPct val="100000"/>
              </a:lnSpc>
              <a:spcBef>
                <a:spcPts val="89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co-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ops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fund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0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solar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installation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  <a:endParaRPr sz="2000">
              <a:latin typeface="Arial"/>
              <a:cs typeface="Arial"/>
            </a:endParaRPr>
          </a:p>
          <a:p>
            <a:pPr marL="238125" marR="13843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costs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charge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sites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solar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electricity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use,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usually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50%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less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price.</a:t>
            </a:r>
            <a:r>
              <a:rPr sz="2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surplus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goes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benefit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EBF0-50E7-F5C7-9724-DC931D40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88388-746D-3178-D02A-C569404C9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39E25-DE0C-F85B-B4AD-78AFC05E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44" b="7162"/>
          <a:stretch>
            <a:fillRect/>
          </a:stretch>
        </p:blipFill>
        <p:spPr>
          <a:xfrm>
            <a:off x="-762000" y="-320040"/>
            <a:ext cx="15178502" cy="716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07237-6542-69E3-EA82-C00156713F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00" t="18889" r="-2804" b="12064"/>
          <a:stretch>
            <a:fillRect/>
          </a:stretch>
        </p:blipFill>
        <p:spPr>
          <a:xfrm>
            <a:off x="-990600" y="-190435"/>
            <a:ext cx="5573275" cy="33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4" y="1512011"/>
            <a:ext cx="11473815" cy="4986020"/>
          </a:xfrm>
          <a:custGeom>
            <a:avLst/>
            <a:gdLst/>
            <a:ahLst/>
            <a:cxnLst/>
            <a:rect l="l" t="t" r="r" b="b"/>
            <a:pathLst>
              <a:path w="11473815" h="4986020">
                <a:moveTo>
                  <a:pt x="11473205" y="0"/>
                </a:moveTo>
                <a:lnTo>
                  <a:pt x="0" y="0"/>
                </a:lnTo>
                <a:lnTo>
                  <a:pt x="0" y="4985994"/>
                </a:lnTo>
                <a:lnTo>
                  <a:pt x="11473205" y="4985994"/>
                </a:lnTo>
                <a:lnTo>
                  <a:pt x="11473205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1299" y="1832042"/>
            <a:ext cx="5490210" cy="4027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Belmont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is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solar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retrofit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36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sheltered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flats</a:t>
            </a:r>
            <a:endParaRPr sz="18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3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Residents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save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51%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on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their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energy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costs</a:t>
            </a:r>
            <a:r>
              <a:rPr lang="en-GB" sz="1650" spc="-10" dirty="0">
                <a:latin typeface="Arial"/>
                <a:cs typeface="Arial"/>
              </a:rPr>
              <a:t> per year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Management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costs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are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halved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It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is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first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its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kind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UK</a:t>
            </a:r>
            <a:endParaRPr sz="1650" dirty="0">
              <a:latin typeface="Arial"/>
              <a:cs typeface="Arial"/>
            </a:endParaRPr>
          </a:p>
          <a:p>
            <a:pPr marL="183515" marR="75565" indent="-171450">
              <a:lnSpc>
                <a:spcPct val="100800"/>
              </a:lnSpc>
              <a:spcBef>
                <a:spcPts val="1345"/>
              </a:spcBef>
              <a:buChar char="•"/>
              <a:tabLst>
                <a:tab pos="183515" algn="l"/>
              </a:tabLst>
            </a:pPr>
            <a:r>
              <a:rPr sz="1650" dirty="0">
                <a:latin typeface="Arial"/>
                <a:cs typeface="Arial"/>
              </a:rPr>
              <a:t>E.ON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delivered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it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ECO4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funding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–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It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won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National </a:t>
            </a:r>
            <a:r>
              <a:rPr sz="1650" dirty="0">
                <a:latin typeface="Arial"/>
                <a:cs typeface="Arial"/>
              </a:rPr>
              <a:t>Energy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Efficiency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award</a:t>
            </a:r>
            <a:endParaRPr sz="1650" dirty="0">
              <a:latin typeface="Arial"/>
              <a:cs typeface="Arial"/>
            </a:endParaRPr>
          </a:p>
          <a:p>
            <a:pPr marL="183515" marR="5080" indent="-171450">
              <a:lnSpc>
                <a:spcPct val="100800"/>
              </a:lnSpc>
              <a:spcBef>
                <a:spcPts val="1350"/>
              </a:spcBef>
              <a:buChar char="•"/>
              <a:tabLst>
                <a:tab pos="183515" algn="l"/>
              </a:tabLst>
            </a:pP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solar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was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distributed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equitably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28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flats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–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Solshare </a:t>
            </a:r>
            <a:r>
              <a:rPr sz="1650" dirty="0">
                <a:latin typeface="Arial"/>
                <a:cs typeface="Arial"/>
              </a:rPr>
              <a:t>was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used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–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but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there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are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several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alternatives</a:t>
            </a:r>
            <a:endParaRPr sz="1650" dirty="0">
              <a:latin typeface="Arial"/>
              <a:cs typeface="Arial"/>
            </a:endParaRPr>
          </a:p>
          <a:p>
            <a:pPr marL="183515" marR="173355" indent="-171450">
              <a:lnSpc>
                <a:spcPct val="100800"/>
              </a:lnSpc>
              <a:spcBef>
                <a:spcPts val="1345"/>
              </a:spcBef>
              <a:buChar char="•"/>
              <a:tabLst>
                <a:tab pos="183515" algn="l"/>
              </a:tabLst>
            </a:pPr>
            <a:r>
              <a:rPr sz="1650" dirty="0">
                <a:latin typeface="Arial"/>
                <a:cs typeface="Arial"/>
              </a:rPr>
              <a:t>We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did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years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pro-bono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work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–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partnership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with </a:t>
            </a:r>
            <a:r>
              <a:rPr sz="1650" dirty="0">
                <a:latin typeface="Arial"/>
                <a:cs typeface="Arial"/>
              </a:rPr>
              <a:t>E.ON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was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key,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And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Len,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highly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committed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building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manager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637624" y="491199"/>
            <a:ext cx="704723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6690" algn="l"/>
                <a:tab pos="4398010" algn="l"/>
              </a:tabLst>
            </a:pPr>
            <a:r>
              <a:rPr spc="-10" dirty="0">
                <a:solidFill>
                  <a:srgbClr val="283583"/>
                </a:solidFill>
              </a:rPr>
              <a:t>Community</a:t>
            </a:r>
            <a:r>
              <a:rPr dirty="0">
                <a:solidFill>
                  <a:srgbClr val="283583"/>
                </a:solidFill>
              </a:rPr>
              <a:t>	</a:t>
            </a:r>
            <a:r>
              <a:rPr spc="-10" dirty="0">
                <a:solidFill>
                  <a:srgbClr val="283583"/>
                </a:solidFill>
              </a:rPr>
              <a:t>energy</a:t>
            </a:r>
            <a:r>
              <a:rPr dirty="0">
                <a:solidFill>
                  <a:srgbClr val="283583"/>
                </a:solidFill>
              </a:rPr>
              <a:t>	</a:t>
            </a:r>
            <a:r>
              <a:rPr spc="-10" dirty="0">
                <a:solidFill>
                  <a:srgbClr val="283583"/>
                </a:solidFill>
              </a:rPr>
              <a:t>innovations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EF7BB1-D42B-19AE-0A4B-0765E0B860F5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5" name="object 5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" name="object 8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7" name="object 1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64008" y="1512011"/>
            <a:ext cx="4345635" cy="4985989"/>
          </a:xfrm>
          <a:prstGeom prst="rect">
            <a:avLst/>
          </a:prstGeom>
        </p:spPr>
      </p:pic>
      <p:pic>
        <p:nvPicPr>
          <p:cNvPr id="23" name="Picture 22" descr="A person in a yellow vest on a roof&#10;&#10;Description automatically generated">
            <a:extLst>
              <a:ext uri="{FF2B5EF4-FFF2-40B4-BE49-F238E27FC236}">
                <a16:creationId xmlns:a16="http://schemas.microsoft.com/office/drawing/2014/main" id="{713222D0-40C9-09E3-C203-6E3F6C56C9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5" b="16702"/>
          <a:stretch>
            <a:fillRect/>
          </a:stretch>
        </p:blipFill>
        <p:spPr>
          <a:xfrm>
            <a:off x="10363200" y="2841581"/>
            <a:ext cx="1468806" cy="3656418"/>
          </a:xfrm>
          <a:prstGeom prst="rect">
            <a:avLst/>
          </a:prstGeom>
        </p:spPr>
      </p:pic>
      <p:pic>
        <p:nvPicPr>
          <p:cNvPr id="24" name="Picture 23" descr="Solar panels on a roof&#10;&#10;Description automatically generated">
            <a:extLst>
              <a:ext uri="{FF2B5EF4-FFF2-40B4-BE49-F238E27FC236}">
                <a16:creationId xmlns:a16="http://schemas.microsoft.com/office/drawing/2014/main" id="{F4B35194-4F3E-7A7D-123D-2BC5D94BBE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791" y="1535069"/>
            <a:ext cx="2046215" cy="15346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454644" y="491199"/>
            <a:ext cx="741362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28895" algn="l"/>
                <a:tab pos="6382385" algn="l"/>
              </a:tabLst>
            </a:pPr>
            <a:r>
              <a:rPr dirty="0"/>
              <a:t>Crowhurst</a:t>
            </a:r>
            <a:r>
              <a:rPr spc="-190" dirty="0"/>
              <a:t> </a:t>
            </a:r>
            <a:r>
              <a:rPr spc="-10" dirty="0"/>
              <a:t>community</a:t>
            </a:r>
            <a:r>
              <a:rPr dirty="0"/>
              <a:t>	</a:t>
            </a:r>
            <a:r>
              <a:rPr spc="-10" dirty="0"/>
              <a:t>solar</a:t>
            </a:r>
            <a:r>
              <a:rPr dirty="0"/>
              <a:t>	</a:t>
            </a:r>
            <a:r>
              <a:rPr spc="-20" dirty="0"/>
              <a:t>farm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FE7A13-E8BB-B4A2-89D2-DC5415AA4E2D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3" name="object 3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99478" y="1511999"/>
            <a:ext cx="1632927" cy="49707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499881" y="1511998"/>
            <a:ext cx="1632915" cy="498579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00284" y="2092188"/>
            <a:ext cx="1632927" cy="440581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59994" y="1512011"/>
            <a:ext cx="6372225" cy="4986020"/>
          </a:xfrm>
          <a:custGeom>
            <a:avLst/>
            <a:gdLst/>
            <a:ahLst/>
            <a:cxnLst/>
            <a:rect l="l" t="t" r="r" b="b"/>
            <a:pathLst>
              <a:path w="6372225" h="4986020">
                <a:moveTo>
                  <a:pt x="6371996" y="0"/>
                </a:moveTo>
                <a:lnTo>
                  <a:pt x="0" y="0"/>
                </a:lnTo>
                <a:lnTo>
                  <a:pt x="0" y="4985994"/>
                </a:lnTo>
                <a:lnTo>
                  <a:pt x="6371996" y="4985994"/>
                </a:lnTo>
                <a:lnTo>
                  <a:pt x="6371996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91299" y="1724731"/>
            <a:ext cx="6108700" cy="454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Planning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consent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took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800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days</a:t>
            </a:r>
            <a:endParaRPr sz="18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3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It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will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funded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by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community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shares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community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energy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model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looks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for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6-7%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Return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Members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are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reimbursed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over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25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years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5%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dividend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Any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surplus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will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go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community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Wildflower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tree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planting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will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quadruple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biodiversity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CPRE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want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support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this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model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We will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test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timber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mounting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frame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We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could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supply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railway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next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door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55%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its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electricity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A</a:t>
            </a:r>
            <a:r>
              <a:rPr sz="1650" spc="-8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5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MWh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battery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adds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easily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replicable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versatile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model</a:t>
            </a:r>
            <a:endParaRPr sz="165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This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10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ha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land.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Every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town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or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village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could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have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one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A</a:t>
            </a:r>
            <a:r>
              <a:rPr spc="-22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neighbourhood</a:t>
            </a:r>
            <a:r>
              <a:rPr spc="-9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microgrid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462F75-14DE-65B1-B27E-F7DC74CA944C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3" name="object 3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59994" y="1512011"/>
            <a:ext cx="11473815" cy="4986020"/>
          </a:xfrm>
          <a:custGeom>
            <a:avLst/>
            <a:gdLst/>
            <a:ahLst/>
            <a:cxnLst/>
            <a:rect l="l" t="t" r="r" b="b"/>
            <a:pathLst>
              <a:path w="11473815" h="4986020">
                <a:moveTo>
                  <a:pt x="11473205" y="0"/>
                </a:moveTo>
                <a:lnTo>
                  <a:pt x="0" y="0"/>
                </a:lnTo>
                <a:lnTo>
                  <a:pt x="0" y="4985994"/>
                </a:lnTo>
                <a:lnTo>
                  <a:pt x="11473205" y="4985994"/>
                </a:lnTo>
                <a:lnTo>
                  <a:pt x="11473205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91299" y="1769055"/>
            <a:ext cx="5534025" cy="43037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323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kW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PV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lang="en-GB" sz="1800" b="1" spc="-20" dirty="0">
                <a:latin typeface="Arial"/>
                <a:cs typeface="Arial"/>
              </a:rPr>
              <a:t>the </a:t>
            </a:r>
            <a:r>
              <a:rPr sz="1800" b="1" dirty="0">
                <a:latin typeface="Arial"/>
                <a:cs typeface="Arial"/>
              </a:rPr>
              <a:t>indoor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bowling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club</a:t>
            </a:r>
            <a:r>
              <a:rPr sz="1800" b="1" spc="-20" dirty="0">
                <a:latin typeface="Arial"/>
                <a:cs typeface="Arial"/>
              </a:rPr>
              <a:t> roof</a:t>
            </a:r>
            <a:endParaRPr sz="18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30"/>
              </a:spcBef>
              <a:buChar char="•"/>
              <a:tabLst>
                <a:tab pos="184150" algn="l"/>
              </a:tabLst>
            </a:pPr>
            <a:r>
              <a:rPr lang="en-GB" sz="1650" dirty="0">
                <a:latin typeface="Arial"/>
                <a:cs typeface="Arial"/>
              </a:rPr>
              <a:t>Excess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power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to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the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Bexhill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Museum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and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others via Private Wire</a:t>
            </a:r>
            <a:endParaRPr lang="en-GB"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lang="en-GB" sz="1650" dirty="0">
                <a:latin typeface="Arial"/>
                <a:cs typeface="Arial"/>
              </a:rPr>
              <a:t>LED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lights,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heat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pump</a:t>
            </a:r>
            <a:r>
              <a:rPr lang="en-GB" sz="1650" spc="20" dirty="0">
                <a:latin typeface="Arial"/>
                <a:cs typeface="Arial"/>
              </a:rPr>
              <a:t> &amp; AC </a:t>
            </a:r>
            <a:r>
              <a:rPr lang="en-GB" sz="1650" dirty="0">
                <a:latin typeface="Arial"/>
                <a:cs typeface="Arial"/>
              </a:rPr>
              <a:t>system,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and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EV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charging</a:t>
            </a:r>
            <a:endParaRPr lang="en-GB"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lang="en-GB" sz="1650" dirty="0">
                <a:latin typeface="Arial"/>
                <a:cs typeface="Arial"/>
              </a:rPr>
              <a:t>275 kWh community</a:t>
            </a:r>
            <a:r>
              <a:rPr lang="en-GB" sz="1650" spc="5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battery</a:t>
            </a:r>
            <a:endParaRPr lang="en-GB" sz="1650" dirty="0">
              <a:latin typeface="Arial"/>
              <a:cs typeface="Arial"/>
            </a:endParaRPr>
          </a:p>
          <a:p>
            <a:pPr marL="183515" marR="5080" indent="-171450">
              <a:lnSpc>
                <a:spcPct val="100800"/>
              </a:lnSpc>
              <a:spcBef>
                <a:spcPts val="1345"/>
              </a:spcBef>
              <a:buChar char="•"/>
              <a:tabLst>
                <a:tab pos="183515" algn="l"/>
              </a:tabLst>
            </a:pPr>
            <a:r>
              <a:rPr lang="en-GB" sz="1650" dirty="0">
                <a:latin typeface="Arial"/>
                <a:cs typeface="Arial"/>
              </a:rPr>
              <a:t>Zero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cost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to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participants,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new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roof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cover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and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affordable </a:t>
            </a:r>
            <a:r>
              <a:rPr lang="en-GB" sz="1650" dirty="0">
                <a:latin typeface="Arial"/>
                <a:cs typeface="Arial"/>
              </a:rPr>
              <a:t>solar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cost,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with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150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kW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export limit</a:t>
            </a:r>
          </a:p>
          <a:p>
            <a:pPr marL="183515" marR="5080" indent="-171450">
              <a:lnSpc>
                <a:spcPct val="100800"/>
              </a:lnSpc>
              <a:spcBef>
                <a:spcPts val="1345"/>
              </a:spcBef>
              <a:buFontTx/>
              <a:buChar char="•"/>
              <a:tabLst>
                <a:tab pos="183515" algn="l"/>
              </a:tabLst>
            </a:pPr>
            <a:r>
              <a:rPr lang="en-GB" sz="1650" dirty="0">
                <a:latin typeface="Arial"/>
                <a:cs typeface="Arial"/>
              </a:rPr>
              <a:t>Sorting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out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the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connection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and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3-phase</a:t>
            </a:r>
            <a:r>
              <a:rPr lang="en-GB" sz="1650" spc="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upgrade</a:t>
            </a:r>
            <a:r>
              <a:rPr lang="en-GB" sz="1650" spc="20" dirty="0">
                <a:latin typeface="Arial"/>
                <a:cs typeface="Arial"/>
              </a:rPr>
              <a:t> </a:t>
            </a:r>
            <a:r>
              <a:rPr lang="en-GB" sz="1650" spc="-25" dirty="0">
                <a:latin typeface="Arial"/>
                <a:cs typeface="Arial"/>
              </a:rPr>
              <a:t>has </a:t>
            </a:r>
            <a:r>
              <a:rPr lang="en-GB" sz="1650" dirty="0">
                <a:latin typeface="Arial"/>
                <a:cs typeface="Arial"/>
              </a:rPr>
              <a:t>taken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spc="-20" dirty="0">
                <a:latin typeface="Arial"/>
                <a:cs typeface="Arial"/>
              </a:rPr>
              <a:t>year</a:t>
            </a:r>
            <a:endParaRPr lang="en-GB" sz="1650" dirty="0">
              <a:latin typeface="Arial"/>
              <a:cs typeface="Arial"/>
            </a:endParaRPr>
          </a:p>
          <a:p>
            <a:pPr marL="183515" marR="173355" indent="-171450">
              <a:lnSpc>
                <a:spcPct val="100800"/>
              </a:lnSpc>
              <a:spcBef>
                <a:spcPts val="1345"/>
              </a:spcBef>
              <a:buChar char="•"/>
              <a:tabLst>
                <a:tab pos="183515" algn="l"/>
              </a:tabLst>
            </a:pPr>
            <a:r>
              <a:rPr lang="en-GB" sz="1650" dirty="0">
                <a:latin typeface="Arial"/>
                <a:cs typeface="Arial"/>
              </a:rPr>
              <a:t>The</a:t>
            </a:r>
            <a:r>
              <a:rPr lang="en-GB" sz="1650" spc="5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LV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and</a:t>
            </a:r>
            <a:r>
              <a:rPr lang="en-GB" sz="1650" spc="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HV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networks</a:t>
            </a:r>
            <a:r>
              <a:rPr lang="en-GB" sz="1650" spc="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are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very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constrained.</a:t>
            </a:r>
            <a:r>
              <a:rPr lang="en-GB" sz="1650" spc="-2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The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spc="-25" dirty="0">
                <a:latin typeface="Arial"/>
                <a:cs typeface="Arial"/>
              </a:rPr>
              <a:t>key </a:t>
            </a:r>
            <a:r>
              <a:rPr lang="en-GB" sz="1650" dirty="0">
                <a:latin typeface="Arial"/>
                <a:cs typeface="Arial"/>
              </a:rPr>
              <a:t>to</a:t>
            </a:r>
            <a:r>
              <a:rPr lang="en-GB" sz="1650" spc="10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this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project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are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the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partners</a:t>
            </a:r>
            <a:endParaRPr lang="en-GB"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lang="en-GB" sz="1650" dirty="0">
                <a:latin typeface="Arial"/>
                <a:cs typeface="Arial"/>
              </a:rPr>
              <a:t>This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is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easily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replicable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across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dirty="0">
                <a:latin typeface="Arial"/>
                <a:cs typeface="Arial"/>
              </a:rPr>
              <a:t>the</a:t>
            </a:r>
            <a:r>
              <a:rPr lang="en-GB" sz="1650" spc="15" dirty="0">
                <a:latin typeface="Arial"/>
                <a:cs typeface="Arial"/>
              </a:rPr>
              <a:t> </a:t>
            </a:r>
            <a:r>
              <a:rPr lang="en-GB" sz="1650" spc="-20" dirty="0">
                <a:latin typeface="Arial"/>
                <a:cs typeface="Arial"/>
              </a:rPr>
              <a:t>town</a:t>
            </a:r>
            <a:endParaRPr lang="en-GB" sz="165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286195" y="1511999"/>
            <a:ext cx="5547360" cy="4986020"/>
            <a:chOff x="6286195" y="1511999"/>
            <a:chExt cx="5547360" cy="498602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86195" y="1511999"/>
              <a:ext cx="5547017" cy="36014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52600" y="4349126"/>
              <a:ext cx="3270634" cy="2148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190992" y="491199"/>
            <a:ext cx="381127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47800" algn="l"/>
                <a:tab pos="2701290" algn="l"/>
              </a:tabLst>
            </a:pPr>
            <a:r>
              <a:rPr spc="-10" dirty="0">
                <a:solidFill>
                  <a:srgbClr val="002060"/>
                </a:solidFill>
              </a:rPr>
              <a:t>Battle</a:t>
            </a:r>
            <a:r>
              <a:rPr dirty="0">
                <a:solidFill>
                  <a:srgbClr val="002060"/>
                </a:solidFill>
              </a:rPr>
              <a:t>	</a:t>
            </a:r>
            <a:r>
              <a:rPr spc="-20" dirty="0">
                <a:solidFill>
                  <a:srgbClr val="002060"/>
                </a:solidFill>
              </a:rPr>
              <a:t>solar</a:t>
            </a:r>
            <a:r>
              <a:rPr dirty="0">
                <a:solidFill>
                  <a:srgbClr val="002060"/>
                </a:solidFill>
              </a:rPr>
              <a:t>	</a:t>
            </a:r>
            <a:r>
              <a:rPr spc="-20" dirty="0">
                <a:solidFill>
                  <a:srgbClr val="002060"/>
                </a:solidFill>
              </a:rPr>
              <a:t>town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5EBD67-804E-D7B8-2156-CB7D600C4311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3" name="object 3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359994" y="1511998"/>
            <a:ext cx="11473815" cy="4921885"/>
          </a:xfrm>
          <a:custGeom>
            <a:avLst/>
            <a:gdLst/>
            <a:ahLst/>
            <a:cxnLst/>
            <a:rect l="l" t="t" r="r" b="b"/>
            <a:pathLst>
              <a:path w="11473815" h="4921885">
                <a:moveTo>
                  <a:pt x="11473205" y="0"/>
                </a:moveTo>
                <a:lnTo>
                  <a:pt x="0" y="0"/>
                </a:lnTo>
                <a:lnTo>
                  <a:pt x="0" y="4921643"/>
                </a:lnTo>
                <a:lnTo>
                  <a:pt x="11473205" y="4921643"/>
                </a:lnTo>
                <a:lnTo>
                  <a:pt x="11473205" y="0"/>
                </a:lnTo>
                <a:close/>
              </a:path>
            </a:pathLst>
          </a:custGeom>
          <a:solidFill>
            <a:srgbClr val="C4DB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91299" y="1581127"/>
            <a:ext cx="5592445" cy="41601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Solar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600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buildings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generates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25%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town’s </a:t>
            </a:r>
            <a:r>
              <a:rPr sz="1800" b="1" dirty="0">
                <a:latin typeface="Arial"/>
                <a:cs typeface="Arial"/>
              </a:rPr>
              <a:t>electricity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(4.4</a:t>
            </a:r>
            <a:r>
              <a:rPr lang="en-GB" sz="1800" b="1" dirty="0">
                <a:latin typeface="Arial"/>
                <a:cs typeface="Arial"/>
              </a:rPr>
              <a:t>1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MW)</a:t>
            </a:r>
            <a:endParaRPr sz="1800" dirty="0">
              <a:latin typeface="Arial"/>
              <a:cs typeface="Arial"/>
            </a:endParaRPr>
          </a:p>
          <a:p>
            <a:pPr marL="183515" marR="48895" indent="-171450">
              <a:lnSpc>
                <a:spcPct val="100800"/>
              </a:lnSpc>
              <a:spcBef>
                <a:spcPts val="1100"/>
              </a:spcBef>
              <a:buChar char="•"/>
              <a:tabLst>
                <a:tab pos="183515" algn="l"/>
              </a:tabLst>
            </a:pPr>
            <a:r>
              <a:rPr lang="en-GB" sz="1650" dirty="0">
                <a:latin typeface="Arial"/>
                <a:cs typeface="Arial"/>
              </a:rPr>
              <a:t>ESC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built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GIS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solar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mapping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tool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showing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solar </a:t>
            </a:r>
            <a:r>
              <a:rPr sz="1650" dirty="0">
                <a:latin typeface="Arial"/>
                <a:cs typeface="Arial"/>
              </a:rPr>
              <a:t>capacity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every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building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15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Key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partnership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Southern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Housing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(375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homes)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15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Two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large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solar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carports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can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supply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local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housing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blocks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15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Key to this project is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 local Battle Solar</a:t>
            </a:r>
            <a:r>
              <a:rPr sz="1650" spc="-25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Town</a:t>
            </a:r>
            <a:r>
              <a:rPr sz="165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group</a:t>
            </a:r>
            <a:endParaRPr sz="1650" dirty="0">
              <a:latin typeface="Arial"/>
              <a:cs typeface="Arial"/>
            </a:endParaRPr>
          </a:p>
          <a:p>
            <a:pPr marL="183515" marR="8255" indent="-171450">
              <a:lnSpc>
                <a:spcPct val="100800"/>
              </a:lnSpc>
              <a:spcBef>
                <a:spcPts val="1130"/>
              </a:spcBef>
              <a:buChar char="•"/>
              <a:tabLst>
                <a:tab pos="183515" algn="l"/>
              </a:tabLst>
            </a:pPr>
            <a:r>
              <a:rPr sz="1650" dirty="0">
                <a:latin typeface="Arial"/>
                <a:cs typeface="Arial"/>
              </a:rPr>
              <a:t>Converting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town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hall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into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resilience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centre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PV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50" dirty="0">
                <a:latin typeface="Arial"/>
                <a:cs typeface="Arial"/>
              </a:rPr>
              <a:t>+ </a:t>
            </a:r>
            <a:r>
              <a:rPr sz="1650" dirty="0">
                <a:latin typeface="Arial"/>
                <a:cs typeface="Arial"/>
              </a:rPr>
              <a:t>batteries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+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heat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pumps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lang="en-GB" sz="1650" dirty="0">
                <a:latin typeface="Arial"/>
                <a:cs typeface="Arial"/>
              </a:rPr>
              <a:t> the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theatre</a:t>
            </a:r>
            <a:endParaRPr sz="1650" dirty="0">
              <a:latin typeface="Arial"/>
              <a:cs typeface="Arial"/>
            </a:endParaRPr>
          </a:p>
          <a:p>
            <a:pPr marL="183515" marR="334010" indent="-171450">
              <a:lnSpc>
                <a:spcPct val="100800"/>
              </a:lnSpc>
              <a:spcBef>
                <a:spcPts val="1135"/>
              </a:spcBef>
              <a:buChar char="•"/>
              <a:tabLst>
                <a:tab pos="183515" algn="l"/>
              </a:tabLst>
            </a:pPr>
            <a:r>
              <a:rPr sz="1650" dirty="0">
                <a:latin typeface="Arial"/>
                <a:cs typeface="Arial"/>
              </a:rPr>
              <a:t>Use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5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MWh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community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green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batteries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would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lang="en-GB" sz="1650" spc="-10" dirty="0">
                <a:latin typeface="Arial"/>
                <a:cs typeface="Arial"/>
              </a:rPr>
              <a:t>override</a:t>
            </a:r>
            <a:r>
              <a:rPr sz="1650" spc="-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grid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constraints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15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Once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proofed</a:t>
            </a:r>
            <a:r>
              <a:rPr lang="en-GB" sz="1650" dirty="0">
                <a:latin typeface="Arial"/>
                <a:cs typeface="Arial"/>
              </a:rPr>
              <a:t>,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model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could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replicated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anywhere</a:t>
            </a:r>
            <a:endParaRPr sz="165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336004" y="1511197"/>
            <a:ext cx="5497195" cy="4986802"/>
            <a:chOff x="6336004" y="1511197"/>
            <a:chExt cx="5497195" cy="4986802"/>
          </a:xfrm>
        </p:grpSpPr>
        <p:pic>
          <p:nvPicPr>
            <p:cNvPr id="20" name="object 20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6004" y="1511197"/>
              <a:ext cx="5497195" cy="38990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36004" y="4424045"/>
              <a:ext cx="3614966" cy="20739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60900" algn="l"/>
              </a:tabLst>
            </a:pPr>
            <a:r>
              <a:rPr dirty="0"/>
              <a:t>Zero</a:t>
            </a:r>
            <a:r>
              <a:rPr spc="-55" dirty="0"/>
              <a:t> </a:t>
            </a:r>
            <a:r>
              <a:rPr dirty="0"/>
              <a:t>bill</a:t>
            </a:r>
            <a:r>
              <a:rPr spc="-50" dirty="0"/>
              <a:t> </a:t>
            </a:r>
            <a:r>
              <a:rPr dirty="0"/>
              <a:t>new</a:t>
            </a:r>
            <a:r>
              <a:rPr spc="-50" dirty="0"/>
              <a:t> </a:t>
            </a:r>
            <a:r>
              <a:rPr spc="-10" dirty="0"/>
              <a:t>homes</a:t>
            </a:r>
            <a:r>
              <a:rPr dirty="0"/>
              <a:t>	in </a:t>
            </a:r>
            <a:r>
              <a:rPr spc="-10" dirty="0"/>
              <a:t>Battle?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02F733-7BB9-A126-8537-89F89EDF1A6F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3" name="object 3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0000" y="1511999"/>
            <a:ext cx="6923069" cy="49859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91460" y="1511999"/>
            <a:ext cx="2941739" cy="498599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635997" y="4105109"/>
            <a:ext cx="5125720" cy="2393315"/>
          </a:xfrm>
          <a:prstGeom prst="rect">
            <a:avLst/>
          </a:prstGeom>
          <a:solidFill>
            <a:srgbClr val="C4DBD1"/>
          </a:solidFill>
        </p:spPr>
        <p:txBody>
          <a:bodyPr vert="horz" wrap="square" lIns="0" tIns="88265" rIns="0" bIns="0" rtlCol="0">
            <a:spAutoFit/>
          </a:bodyPr>
          <a:lstStyle/>
          <a:p>
            <a:pPr marL="314960" indent="-171450">
              <a:lnSpc>
                <a:spcPct val="100000"/>
              </a:lnSpc>
              <a:spcBef>
                <a:spcPts val="695"/>
              </a:spcBef>
              <a:buChar char="•"/>
              <a:tabLst>
                <a:tab pos="314960" algn="l"/>
              </a:tabLst>
            </a:pPr>
            <a:r>
              <a:rPr sz="1650" dirty="0">
                <a:latin typeface="Arial"/>
                <a:cs typeface="Arial"/>
              </a:rPr>
              <a:t>Free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solar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battery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for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each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home</a:t>
            </a:r>
            <a:endParaRPr sz="1650" dirty="0">
              <a:latin typeface="Arial"/>
              <a:cs typeface="Arial"/>
            </a:endParaRPr>
          </a:p>
          <a:p>
            <a:pPr marL="314960" marR="330200" indent="-171450">
              <a:lnSpc>
                <a:spcPct val="100800"/>
              </a:lnSpc>
              <a:spcBef>
                <a:spcPts val="1345"/>
              </a:spcBef>
              <a:buChar char="•"/>
              <a:tabLst>
                <a:tab pos="314960" algn="l"/>
              </a:tabLst>
            </a:pPr>
            <a:r>
              <a:rPr sz="1650" dirty="0">
                <a:latin typeface="Arial"/>
                <a:cs typeface="Arial"/>
              </a:rPr>
              <a:t>Digital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platform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set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up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use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batteries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solar </a:t>
            </a:r>
            <a:r>
              <a:rPr sz="1650" dirty="0">
                <a:latin typeface="Arial"/>
                <a:cs typeface="Arial"/>
              </a:rPr>
              <a:t>exports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balance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grid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supply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town</a:t>
            </a:r>
            <a:endParaRPr sz="1650" dirty="0">
              <a:latin typeface="Arial"/>
              <a:cs typeface="Arial"/>
            </a:endParaRPr>
          </a:p>
          <a:p>
            <a:pPr marL="31496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314960" algn="l"/>
              </a:tabLst>
            </a:pPr>
            <a:r>
              <a:rPr sz="1650" dirty="0">
                <a:latin typeface="Arial"/>
                <a:cs typeface="Arial"/>
              </a:rPr>
              <a:t>Any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surplus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income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will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shared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residents</a:t>
            </a:r>
            <a:endParaRPr sz="1650" dirty="0">
              <a:latin typeface="Arial"/>
              <a:cs typeface="Arial"/>
            </a:endParaRPr>
          </a:p>
          <a:p>
            <a:pPr marL="31496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314960" algn="l"/>
              </a:tabLst>
            </a:pPr>
            <a:r>
              <a:rPr sz="1650" dirty="0">
                <a:latin typeface="Arial"/>
                <a:cs typeface="Arial"/>
              </a:rPr>
              <a:t>Phase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2: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model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applied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to</a:t>
            </a:r>
            <a:r>
              <a:rPr lang="en-GB" sz="1650" spc="-25" dirty="0">
                <a:latin typeface="Arial"/>
                <a:cs typeface="Arial"/>
              </a:rPr>
              <a:t> Southern Housing</a:t>
            </a:r>
            <a:endParaRPr sz="1650" dirty="0">
              <a:latin typeface="Arial"/>
              <a:cs typeface="Arial"/>
            </a:endParaRPr>
          </a:p>
          <a:p>
            <a:pPr marL="31496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314960" algn="l"/>
              </a:tabLst>
            </a:pPr>
            <a:r>
              <a:rPr lang="en-GB" sz="1650" dirty="0">
                <a:latin typeface="Arial"/>
                <a:cs typeface="Arial"/>
              </a:rPr>
              <a:t>A </a:t>
            </a:r>
            <a:r>
              <a:rPr sz="1650" dirty="0">
                <a:latin typeface="Arial"/>
                <a:cs typeface="Arial"/>
              </a:rPr>
              <a:t>First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UK!</a:t>
            </a:r>
            <a:endParaRPr sz="1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994" y="1511998"/>
            <a:ext cx="11482705" cy="4986020"/>
            <a:chOff x="359994" y="1511998"/>
            <a:chExt cx="11482705" cy="4986020"/>
          </a:xfrm>
        </p:grpSpPr>
        <p:sp>
          <p:nvSpPr>
            <p:cNvPr id="3" name="object 3"/>
            <p:cNvSpPr/>
            <p:nvPr/>
          </p:nvSpPr>
          <p:spPr>
            <a:xfrm>
              <a:off x="359994" y="2015998"/>
              <a:ext cx="11473815" cy="4482465"/>
            </a:xfrm>
            <a:custGeom>
              <a:avLst/>
              <a:gdLst/>
              <a:ahLst/>
              <a:cxnLst/>
              <a:rect l="l" t="t" r="r" b="b"/>
              <a:pathLst>
                <a:path w="11473815" h="4482465">
                  <a:moveTo>
                    <a:pt x="0" y="4482007"/>
                  </a:moveTo>
                  <a:lnTo>
                    <a:pt x="11473205" y="4482007"/>
                  </a:lnTo>
                  <a:lnTo>
                    <a:pt x="11473205" y="0"/>
                  </a:lnTo>
                  <a:lnTo>
                    <a:pt x="0" y="0"/>
                  </a:lnTo>
                  <a:lnTo>
                    <a:pt x="0" y="4482007"/>
                  </a:lnTo>
                  <a:close/>
                </a:path>
              </a:pathLst>
            </a:custGeom>
            <a:solidFill>
              <a:srgbClr val="C4DB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8593" y="4206290"/>
              <a:ext cx="3333953" cy="22917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6368" y="1917014"/>
              <a:ext cx="3296831" cy="22589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9994" y="1511998"/>
              <a:ext cx="11473815" cy="504190"/>
            </a:xfrm>
            <a:custGeom>
              <a:avLst/>
              <a:gdLst/>
              <a:ahLst/>
              <a:cxnLst/>
              <a:rect l="l" t="t" r="r" b="b"/>
              <a:pathLst>
                <a:path w="11473815" h="504189">
                  <a:moveTo>
                    <a:pt x="11473205" y="0"/>
                  </a:moveTo>
                  <a:lnTo>
                    <a:pt x="0" y="0"/>
                  </a:lnTo>
                  <a:lnTo>
                    <a:pt x="0" y="503999"/>
                  </a:lnTo>
                  <a:lnTo>
                    <a:pt x="11473205" y="503999"/>
                  </a:lnTo>
                  <a:lnTo>
                    <a:pt x="11473205" y="0"/>
                  </a:lnTo>
                  <a:close/>
                </a:path>
              </a:pathLst>
            </a:custGeom>
            <a:solidFill>
              <a:srgbClr val="90BB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1299" y="1604517"/>
            <a:ext cx="10074910" cy="425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871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We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are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partnered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with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Flexi-solar: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building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modular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outdoor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structures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since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1991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8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Played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leading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role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publishing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BRE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guidelines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on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solar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carport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design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Built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UK’s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largest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install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at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Bentley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Motors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2018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(2.8MWp)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Acquired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by</a:t>
            </a:r>
            <a:r>
              <a:rPr sz="1650" spc="-6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Aggreko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2024;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integrated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into</a:t>
            </a:r>
            <a:r>
              <a:rPr sz="1650" spc="3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renewables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division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Now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offer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the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full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range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PV: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roof-mount,</a:t>
            </a:r>
            <a:r>
              <a:rPr sz="1650" spc="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ground-mount,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carports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Over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100MWp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of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installations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plus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extensive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BESS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experience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(and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EV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charging)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Multiple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carport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designs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-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Lightweight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vs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heavyweight</a:t>
            </a:r>
            <a:r>
              <a:rPr sz="1650" spc="4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(and</a:t>
            </a:r>
            <a:r>
              <a:rPr sz="1650" spc="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medium-</a:t>
            </a:r>
            <a:r>
              <a:rPr sz="1650" spc="-10" dirty="0">
                <a:latin typeface="Arial"/>
                <a:cs typeface="Arial"/>
              </a:rPr>
              <a:t>weight!)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Focus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with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Energise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Sussex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Coast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includes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wooden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frames,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including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local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timber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5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EPC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and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50" dirty="0">
                <a:latin typeface="Arial"/>
                <a:cs typeface="Arial"/>
              </a:rPr>
              <a:t>PPA</a:t>
            </a:r>
            <a:r>
              <a:rPr sz="1650" spc="-8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/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funding</a:t>
            </a:r>
            <a:r>
              <a:rPr sz="1650" spc="1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options</a:t>
            </a:r>
            <a:endParaRPr sz="165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1360"/>
              </a:spcBef>
              <a:buChar char="•"/>
              <a:tabLst>
                <a:tab pos="184150" algn="l"/>
              </a:tabLst>
            </a:pPr>
            <a:r>
              <a:rPr sz="1650" dirty="0">
                <a:latin typeface="Arial"/>
                <a:cs typeface="Arial"/>
              </a:rPr>
              <a:t>Aggreko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has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£1bn+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invested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globally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in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operational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fleet,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so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happy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to</a:t>
            </a:r>
            <a:r>
              <a:rPr sz="1650" spc="2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fund</a:t>
            </a:r>
            <a:r>
              <a:rPr sz="1650" spc="20" dirty="0">
                <a:latin typeface="Arial"/>
                <a:cs typeface="Arial"/>
              </a:rPr>
              <a:t> </a:t>
            </a:r>
            <a:r>
              <a:rPr sz="1650" spc="-20" dirty="0">
                <a:latin typeface="Arial"/>
                <a:cs typeface="Arial"/>
              </a:rPr>
              <a:t>PPAs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451869" y="491199"/>
            <a:ext cx="328866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7625" algn="l"/>
              </a:tabLst>
            </a:pPr>
            <a:r>
              <a:rPr spc="-20" dirty="0">
                <a:solidFill>
                  <a:srgbClr val="002060"/>
                </a:solidFill>
              </a:rPr>
              <a:t>Solar</a:t>
            </a:r>
            <a:r>
              <a:rPr dirty="0">
                <a:solidFill>
                  <a:srgbClr val="002060"/>
                </a:solidFill>
              </a:rPr>
              <a:t>	</a:t>
            </a:r>
            <a:r>
              <a:rPr spc="-10" dirty="0">
                <a:solidFill>
                  <a:srgbClr val="002060"/>
                </a:solidFill>
              </a:rPr>
              <a:t>Carports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937C43-A21F-371F-3D0B-4A046A6C9175}"/>
              </a:ext>
            </a:extLst>
          </p:cNvPr>
          <p:cNvGrpSpPr/>
          <p:nvPr/>
        </p:nvGrpSpPr>
        <p:grpSpPr>
          <a:xfrm>
            <a:off x="359999" y="475940"/>
            <a:ext cx="1639443" cy="519430"/>
            <a:chOff x="359999" y="475940"/>
            <a:chExt cx="1639443" cy="519430"/>
          </a:xfrm>
        </p:grpSpPr>
        <p:grpSp>
          <p:nvGrpSpPr>
            <p:cNvPr id="9" name="object 9"/>
            <p:cNvGrpSpPr/>
            <p:nvPr/>
          </p:nvGrpSpPr>
          <p:grpSpPr>
            <a:xfrm>
              <a:off x="1480012" y="475940"/>
              <a:ext cx="519430" cy="519430"/>
              <a:chOff x="1480012" y="475940"/>
              <a:chExt cx="519430" cy="519430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1583822" y="579757"/>
                <a:ext cx="31178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311784">
                    <a:moveTo>
                      <a:pt x="311429" y="155714"/>
                    </a:moveTo>
                    <a:lnTo>
                      <a:pt x="303491" y="204934"/>
                    </a:lnTo>
                    <a:lnTo>
                      <a:pt x="281387" y="247680"/>
                    </a:lnTo>
                    <a:lnTo>
                      <a:pt x="247680" y="281387"/>
                    </a:lnTo>
                    <a:lnTo>
                      <a:pt x="204934" y="303491"/>
                    </a:lnTo>
                    <a:lnTo>
                      <a:pt x="155714" y="311429"/>
                    </a:lnTo>
                    <a:lnTo>
                      <a:pt x="106494" y="303491"/>
                    </a:lnTo>
                    <a:lnTo>
                      <a:pt x="63749" y="281387"/>
                    </a:lnTo>
                    <a:lnTo>
                      <a:pt x="30042" y="247680"/>
                    </a:lnTo>
                    <a:lnTo>
                      <a:pt x="7937" y="204934"/>
                    </a:lnTo>
                    <a:lnTo>
                      <a:pt x="0" y="155714"/>
                    </a:lnTo>
                    <a:lnTo>
                      <a:pt x="7937" y="106489"/>
                    </a:lnTo>
                    <a:lnTo>
                      <a:pt x="30042" y="63743"/>
                    </a:lnTo>
                    <a:lnTo>
                      <a:pt x="63749" y="30038"/>
                    </a:lnTo>
                    <a:lnTo>
                      <a:pt x="106494" y="7936"/>
                    </a:lnTo>
                    <a:lnTo>
                      <a:pt x="155714" y="0"/>
                    </a:lnTo>
                    <a:lnTo>
                      <a:pt x="204934" y="7936"/>
                    </a:lnTo>
                    <a:lnTo>
                      <a:pt x="247680" y="30038"/>
                    </a:lnTo>
                    <a:lnTo>
                      <a:pt x="281387" y="63743"/>
                    </a:lnTo>
                    <a:lnTo>
                      <a:pt x="303491" y="106489"/>
                    </a:lnTo>
                    <a:lnTo>
                      <a:pt x="311429" y="155714"/>
                    </a:lnTo>
                    <a:close/>
                  </a:path>
                </a:pathLst>
              </a:custGeom>
              <a:ln w="16421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1480012" y="475940"/>
                <a:ext cx="519430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519430" h="519430">
                    <a:moveTo>
                      <a:pt x="259524" y="519049"/>
                    </a:moveTo>
                    <a:lnTo>
                      <a:pt x="259524" y="415239"/>
                    </a:lnTo>
                  </a:path>
                  <a:path w="519430" h="519430">
                    <a:moveTo>
                      <a:pt x="259524" y="0"/>
                    </a:moveTo>
                    <a:lnTo>
                      <a:pt x="259524" y="103809"/>
                    </a:lnTo>
                  </a:path>
                  <a:path w="519430" h="519430">
                    <a:moveTo>
                      <a:pt x="0" y="259524"/>
                    </a:moveTo>
                    <a:lnTo>
                      <a:pt x="103809" y="259524"/>
                    </a:lnTo>
                  </a:path>
                  <a:path w="519430" h="519430">
                    <a:moveTo>
                      <a:pt x="415239" y="259524"/>
                    </a:moveTo>
                    <a:lnTo>
                      <a:pt x="519049" y="259524"/>
                    </a:lnTo>
                  </a:path>
                  <a:path w="519430" h="519430">
                    <a:moveTo>
                      <a:pt x="76009" y="443039"/>
                    </a:moveTo>
                    <a:lnTo>
                      <a:pt x="112712" y="406336"/>
                    </a:lnTo>
                  </a:path>
                  <a:path w="519430" h="519430">
                    <a:moveTo>
                      <a:pt x="406336" y="112712"/>
                    </a:moveTo>
                    <a:lnTo>
                      <a:pt x="443039" y="76009"/>
                    </a:lnTo>
                  </a:path>
                  <a:path w="519430" h="519430">
                    <a:moveTo>
                      <a:pt x="76009" y="76009"/>
                    </a:moveTo>
                    <a:lnTo>
                      <a:pt x="112712" y="112712"/>
                    </a:lnTo>
                  </a:path>
                  <a:path w="519430" h="519430">
                    <a:moveTo>
                      <a:pt x="406336" y="406336"/>
                    </a:moveTo>
                    <a:lnTo>
                      <a:pt x="443039" y="443039"/>
                    </a:lnTo>
                  </a:path>
                </a:pathLst>
              </a:custGeom>
              <a:ln w="15875">
                <a:solidFill>
                  <a:srgbClr val="FBBA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/>
            <p:cNvGrpSpPr/>
            <p:nvPr/>
          </p:nvGrpSpPr>
          <p:grpSpPr>
            <a:xfrm>
              <a:off x="359999" y="521139"/>
              <a:ext cx="1040765" cy="452755"/>
              <a:chOff x="359999" y="521139"/>
              <a:chExt cx="1040765" cy="45275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359994" y="521144"/>
                <a:ext cx="126364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99390">
                    <a:moveTo>
                      <a:pt x="126339" y="0"/>
                    </a:moveTo>
                    <a:lnTo>
                      <a:pt x="0" y="0"/>
                    </a:lnTo>
                    <a:lnTo>
                      <a:pt x="0" y="15240"/>
                    </a:lnTo>
                    <a:lnTo>
                      <a:pt x="0" y="88900"/>
                    </a:lnTo>
                    <a:lnTo>
                      <a:pt x="0" y="105410"/>
                    </a:lnTo>
                    <a:lnTo>
                      <a:pt x="0" y="184150"/>
                    </a:lnTo>
                    <a:lnTo>
                      <a:pt x="0" y="199390"/>
                    </a:lnTo>
                    <a:lnTo>
                      <a:pt x="126339" y="199390"/>
                    </a:lnTo>
                    <a:lnTo>
                      <a:pt x="126339" y="184150"/>
                    </a:lnTo>
                    <a:lnTo>
                      <a:pt x="17030" y="184150"/>
                    </a:lnTo>
                    <a:lnTo>
                      <a:pt x="17030" y="105410"/>
                    </a:lnTo>
                    <a:lnTo>
                      <a:pt x="124244" y="105410"/>
                    </a:lnTo>
                    <a:lnTo>
                      <a:pt x="124244" y="88900"/>
                    </a:lnTo>
                    <a:lnTo>
                      <a:pt x="17030" y="88900"/>
                    </a:lnTo>
                    <a:lnTo>
                      <a:pt x="17030" y="15240"/>
                    </a:lnTo>
                    <a:lnTo>
                      <a:pt x="126339" y="15240"/>
                    </a:lnTo>
                    <a:lnTo>
                      <a:pt x="12633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19210" y="572510"/>
                <a:ext cx="112903" cy="147827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651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35352" y="572504"/>
                <a:ext cx="207293" cy="206375"/>
              </a:xfrm>
              <a:prstGeom prst="rect">
                <a:avLst/>
              </a:prstGeom>
            </p:spPr>
          </p:pic>
          <p:sp>
            <p:nvSpPr>
              <p:cNvPr id="17" name="object 17"/>
              <p:cNvSpPr/>
              <p:nvPr/>
            </p:nvSpPr>
            <p:spPr>
              <a:xfrm>
                <a:off x="1080046" y="529793"/>
                <a:ext cx="24130" cy="191135"/>
              </a:xfrm>
              <a:custGeom>
                <a:avLst/>
                <a:gdLst/>
                <a:ahLst/>
                <a:cxnLst/>
                <a:rect l="l" t="t" r="r" b="b"/>
                <a:pathLst>
                  <a:path w="24130" h="191134">
                    <a:moveTo>
                      <a:pt x="19710" y="46291"/>
                    </a:moveTo>
                    <a:lnTo>
                      <a:pt x="4178" y="46291"/>
                    </a:lnTo>
                    <a:lnTo>
                      <a:pt x="4178" y="190550"/>
                    </a:lnTo>
                    <a:lnTo>
                      <a:pt x="19710" y="190550"/>
                    </a:lnTo>
                    <a:lnTo>
                      <a:pt x="19710" y="46291"/>
                    </a:lnTo>
                    <a:close/>
                  </a:path>
                  <a:path w="24130" h="191134">
                    <a:moveTo>
                      <a:pt x="18516" y="0"/>
                    </a:moveTo>
                    <a:lnTo>
                      <a:pt x="5676" y="0"/>
                    </a:lnTo>
                    <a:lnTo>
                      <a:pt x="0" y="5079"/>
                    </a:lnTo>
                    <a:lnTo>
                      <a:pt x="0" y="18211"/>
                    </a:lnTo>
                    <a:lnTo>
                      <a:pt x="5676" y="23596"/>
                    </a:lnTo>
                    <a:lnTo>
                      <a:pt x="18516" y="23596"/>
                    </a:lnTo>
                    <a:lnTo>
                      <a:pt x="23901" y="18211"/>
                    </a:lnTo>
                    <a:lnTo>
                      <a:pt x="23901" y="5079"/>
                    </a:lnTo>
                    <a:lnTo>
                      <a:pt x="18516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" name="object 1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28755" y="572503"/>
                <a:ext cx="109600" cy="151409"/>
              </a:xfrm>
              <a:prstGeom prst="rect">
                <a:avLst/>
              </a:prstGeom>
            </p:spPr>
          </p:pic>
          <p:pic>
            <p:nvPicPr>
              <p:cNvPr id="19" name="object 1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62919" y="572505"/>
                <a:ext cx="137375" cy="151409"/>
              </a:xfrm>
              <a:prstGeom prst="rect">
                <a:avLst/>
              </a:prstGeom>
            </p:spPr>
          </p:pic>
          <p:pic>
            <p:nvPicPr>
              <p:cNvPr id="20" name="object 20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40764" y="767854"/>
                <a:ext cx="331406" cy="205778"/>
              </a:xfrm>
              <a:prstGeom prst="rect">
                <a:avLst/>
              </a:prstGeom>
            </p:spPr>
          </p:pic>
          <p:pic>
            <p:nvPicPr>
              <p:cNvPr id="21" name="object 2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94742" y="770844"/>
                <a:ext cx="402555" cy="202780"/>
              </a:xfrm>
              <a:prstGeom prst="rect">
                <a:avLst/>
              </a:prstGeom>
            </p:spPr>
          </p:pic>
        </p:grpSp>
      </p:grp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72759" y="360001"/>
            <a:ext cx="1060442" cy="6128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6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</TotalTime>
  <Words>2027</Words>
  <Application>Microsoft Office PowerPoint</Application>
  <PresentationFormat>Widescreen</PresentationFormat>
  <Paragraphs>226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Proxima Nova Semibold</vt:lpstr>
      <vt:lpstr>Office Theme</vt:lpstr>
      <vt:lpstr>Custom Design</vt:lpstr>
      <vt:lpstr>SOLAR CAFÉ EUROPA:     ESSEN</vt:lpstr>
      <vt:lpstr>How does our business model work?</vt:lpstr>
      <vt:lpstr>PowerPoint Presentation</vt:lpstr>
      <vt:lpstr>Community energy innovations</vt:lpstr>
      <vt:lpstr>Crowhurst community solar farm</vt:lpstr>
      <vt:lpstr>A neighbourhood microgrid</vt:lpstr>
      <vt:lpstr>Battle solar town</vt:lpstr>
      <vt:lpstr>Zero bill new homes in Battle?</vt:lpstr>
      <vt:lpstr>Solar Carports</vt:lpstr>
      <vt:lpstr>Future projects?</vt:lpstr>
      <vt:lpstr>Fairer Warmth</vt:lpstr>
      <vt:lpstr>Contacts: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Richard Watson</dc:creator>
  <cp:lastModifiedBy>Richard Watson</cp:lastModifiedBy>
  <cp:revision>10</cp:revision>
  <dcterms:created xsi:type="dcterms:W3CDTF">2025-11-25T21:40:25Z</dcterms:created>
  <dcterms:modified xsi:type="dcterms:W3CDTF">2025-12-07T09:05:50Z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2025-11-25T00:00:00Z</vt:filetime>
  </property>
  <property fmtid="{D5CDD505-2E9C-101B-9397-08002B2CF9AE}" pid="3" name="Creator">
    <vt:lpwstr>Adobe InDesign 20.5 (Macintosh)</vt:lpwstr>
  </property>
  <property fmtid="{D5CDD505-2E9C-101B-9397-08002B2CF9AE}" pid="4" name="LastSaved">
    <vt:filetime>2025-11-25T00:00:00Z</vt:filetime>
  </property>
  <property fmtid="{D5CDD505-2E9C-101B-9397-08002B2CF9AE}" pid="5" name="Producer">
    <vt:lpwstr>Adobe PDF Library 17.0</vt:lpwstr>
  </property>
</Properties>
</file>